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59" r:id="rId5"/>
    <p:sldId id="258" r:id="rId6"/>
    <p:sldId id="260" r:id="rId7"/>
    <p:sldId id="269" r:id="rId8"/>
    <p:sldId id="268" r:id="rId9"/>
    <p:sldId id="271" r:id="rId10"/>
    <p:sldId id="270" r:id="rId11"/>
    <p:sldId id="273" r:id="rId12"/>
    <p:sldId id="261" r:id="rId13"/>
    <p:sldId id="274" r:id="rId14"/>
    <p:sldId id="267" r:id="rId15"/>
    <p:sldId id="275" r:id="rId16"/>
    <p:sldId id="262" r:id="rId17"/>
    <p:sldId id="278" r:id="rId18"/>
    <p:sldId id="277" r:id="rId19"/>
    <p:sldId id="266" r:id="rId2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546"/>
    <a:srgbClr val="F36F30"/>
    <a:srgbClr val="FFCC00"/>
    <a:srgbClr val="DA1F26"/>
    <a:srgbClr val="124483"/>
    <a:srgbClr val="53BBAE"/>
    <a:srgbClr val="83D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86B58-4BB7-4546-AF3F-A39273F7F4BA}" v="106" dt="2024-02-21T13:59:0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howGuides="1">
      <p:cViewPr varScale="1">
        <p:scale>
          <a:sx n="73" d="100"/>
          <a:sy n="73" d="100"/>
        </p:scale>
        <p:origin x="468" y="54"/>
      </p:cViewPr>
      <p:guideLst>
        <p:guide orient="horz" pos="1348"/>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 Turbessi" userId="20e8299b-dfa1-4740-a425-1a3b2fbf6292" providerId="ADAL" clId="{C05B8DC1-728F-4296-BD5A-7BB91CEF9408}"/>
    <pc:docChg chg="undo custSel addSld delSld modSld sldOrd">
      <pc:chgData name="Adrien Turbessi" userId="20e8299b-dfa1-4740-a425-1a3b2fbf6292" providerId="ADAL" clId="{C05B8DC1-728F-4296-BD5A-7BB91CEF9408}" dt="2024-02-05T15:51:49.210" v="469" actId="2711"/>
      <pc:docMkLst>
        <pc:docMk/>
      </pc:docMkLst>
      <pc:sldChg chg="addSp modSp mod">
        <pc:chgData name="Adrien Turbessi" userId="20e8299b-dfa1-4740-a425-1a3b2fbf6292" providerId="ADAL" clId="{C05B8DC1-728F-4296-BD5A-7BB91CEF9408}" dt="2024-02-05T15:11:01.938" v="17" actId="2711"/>
        <pc:sldMkLst>
          <pc:docMk/>
          <pc:sldMk cId="1571452844" sldId="256"/>
        </pc:sldMkLst>
        <pc:spChg chg="mod">
          <ac:chgData name="Adrien Turbessi" userId="20e8299b-dfa1-4740-a425-1a3b2fbf6292" providerId="ADAL" clId="{C05B8DC1-728F-4296-BD5A-7BB91CEF9408}" dt="2024-02-05T15:09:45.227" v="4" actId="1076"/>
          <ac:spMkLst>
            <pc:docMk/>
            <pc:sldMk cId="1571452844" sldId="256"/>
            <ac:spMk id="2" creationId="{00000000-0000-0000-0000-000000000000}"/>
          </ac:spMkLst>
        </pc:spChg>
        <pc:spChg chg="add mod">
          <ac:chgData name="Adrien Turbessi" userId="20e8299b-dfa1-4740-a425-1a3b2fbf6292" providerId="ADAL" clId="{C05B8DC1-728F-4296-BD5A-7BB91CEF9408}" dt="2024-02-05T15:10:25.363" v="11" actId="207"/>
          <ac:spMkLst>
            <pc:docMk/>
            <pc:sldMk cId="1571452844" sldId="256"/>
            <ac:spMk id="3" creationId="{5DAE0879-F675-2D4A-C694-B8FF374F6FF7}"/>
          </ac:spMkLst>
        </pc:spChg>
        <pc:spChg chg="add mod">
          <ac:chgData name="Adrien Turbessi" userId="20e8299b-dfa1-4740-a425-1a3b2fbf6292" providerId="ADAL" clId="{C05B8DC1-728F-4296-BD5A-7BB91CEF9408}" dt="2024-02-05T15:11:01.938" v="17" actId="2711"/>
          <ac:spMkLst>
            <pc:docMk/>
            <pc:sldMk cId="1571452844" sldId="256"/>
            <ac:spMk id="4" creationId="{79A3BA55-5853-287E-9D56-252E4B950E17}"/>
          </ac:spMkLst>
        </pc:spChg>
        <pc:spChg chg="add mod">
          <ac:chgData name="Adrien Turbessi" userId="20e8299b-dfa1-4740-a425-1a3b2fbf6292" providerId="ADAL" clId="{C05B8DC1-728F-4296-BD5A-7BB91CEF9408}" dt="2024-02-05T15:10:38.689" v="13" actId="207"/>
          <ac:spMkLst>
            <pc:docMk/>
            <pc:sldMk cId="1571452844" sldId="256"/>
            <ac:spMk id="5" creationId="{5D688790-CBF6-0F69-ABD7-635FD23B42B2}"/>
          </ac:spMkLst>
        </pc:spChg>
        <pc:picChg chg="add mod">
          <ac:chgData name="Adrien Turbessi" userId="20e8299b-dfa1-4740-a425-1a3b2fbf6292" providerId="ADAL" clId="{C05B8DC1-728F-4296-BD5A-7BB91CEF9408}" dt="2024-02-05T15:09:34.067" v="3" actId="1076"/>
          <ac:picMkLst>
            <pc:docMk/>
            <pc:sldMk cId="1571452844" sldId="256"/>
            <ac:picMk id="6" creationId="{49BCE5F2-513D-B0B3-C9C6-F62A239C588A}"/>
          </ac:picMkLst>
        </pc:picChg>
        <pc:picChg chg="add mod">
          <ac:chgData name="Adrien Turbessi" userId="20e8299b-dfa1-4740-a425-1a3b2fbf6292" providerId="ADAL" clId="{C05B8DC1-728F-4296-BD5A-7BB91CEF9408}" dt="2024-02-05T15:09:34.067" v="3" actId="1076"/>
          <ac:picMkLst>
            <pc:docMk/>
            <pc:sldMk cId="1571452844" sldId="256"/>
            <ac:picMk id="7" creationId="{2B287DE0-E79E-F466-7E1F-73ED4B119A66}"/>
          </ac:picMkLst>
        </pc:picChg>
        <pc:picChg chg="add mod">
          <ac:chgData name="Adrien Turbessi" userId="20e8299b-dfa1-4740-a425-1a3b2fbf6292" providerId="ADAL" clId="{C05B8DC1-728F-4296-BD5A-7BB91CEF9408}" dt="2024-02-05T15:09:34.067" v="3" actId="1076"/>
          <ac:picMkLst>
            <pc:docMk/>
            <pc:sldMk cId="1571452844" sldId="256"/>
            <ac:picMk id="8" creationId="{5EC94A85-02B9-15A7-21CE-DA5603B18D55}"/>
          </ac:picMkLst>
        </pc:picChg>
      </pc:sldChg>
      <pc:sldChg chg="addSp delSp modSp mod">
        <pc:chgData name="Adrien Turbessi" userId="20e8299b-dfa1-4740-a425-1a3b2fbf6292" providerId="ADAL" clId="{C05B8DC1-728F-4296-BD5A-7BB91CEF9408}" dt="2024-02-05T15:12:11.058" v="29" actId="1035"/>
        <pc:sldMkLst>
          <pc:docMk/>
          <pc:sldMk cId="2113148175" sldId="257"/>
        </pc:sldMkLst>
        <pc:spChg chg="del">
          <ac:chgData name="Adrien Turbessi" userId="20e8299b-dfa1-4740-a425-1a3b2fbf6292" providerId="ADAL" clId="{C05B8DC1-728F-4296-BD5A-7BB91CEF9408}" dt="2024-02-05T15:11:24.694" v="18" actId="478"/>
          <ac:spMkLst>
            <pc:docMk/>
            <pc:sldMk cId="2113148175" sldId="257"/>
            <ac:spMk id="2" creationId="{00000000-0000-0000-0000-000000000000}"/>
          </ac:spMkLst>
        </pc:spChg>
        <pc:spChg chg="add mod">
          <ac:chgData name="Adrien Turbessi" userId="20e8299b-dfa1-4740-a425-1a3b2fbf6292" providerId="ADAL" clId="{C05B8DC1-728F-4296-BD5A-7BB91CEF9408}" dt="2024-02-05T15:12:11.058" v="29" actId="1035"/>
          <ac:spMkLst>
            <pc:docMk/>
            <pc:sldMk cId="2113148175" sldId="257"/>
            <ac:spMk id="3" creationId="{D1AD8C5F-2F4D-0822-0D35-CA5E1AC6FCC9}"/>
          </ac:spMkLst>
        </pc:spChg>
        <pc:spChg chg="add mod">
          <ac:chgData name="Adrien Turbessi" userId="20e8299b-dfa1-4740-a425-1a3b2fbf6292" providerId="ADAL" clId="{C05B8DC1-728F-4296-BD5A-7BB91CEF9408}" dt="2024-02-05T15:11:52.197" v="24" actId="207"/>
          <ac:spMkLst>
            <pc:docMk/>
            <pc:sldMk cId="2113148175" sldId="257"/>
            <ac:spMk id="4" creationId="{58507BC9-C4D8-5789-87FD-6036FE23E2F7}"/>
          </ac:spMkLst>
        </pc:spChg>
      </pc:sldChg>
      <pc:sldChg chg="addSp delSp modSp mod">
        <pc:chgData name="Adrien Turbessi" userId="20e8299b-dfa1-4740-a425-1a3b2fbf6292" providerId="ADAL" clId="{C05B8DC1-728F-4296-BD5A-7BB91CEF9408}" dt="2024-02-05T15:24:09.461" v="169" actId="207"/>
        <pc:sldMkLst>
          <pc:docMk/>
          <pc:sldMk cId="3616935945" sldId="258"/>
        </pc:sldMkLst>
        <pc:spChg chg="del">
          <ac:chgData name="Adrien Turbessi" userId="20e8299b-dfa1-4740-a425-1a3b2fbf6292" providerId="ADAL" clId="{C05B8DC1-728F-4296-BD5A-7BB91CEF9408}" dt="2024-02-05T15:23:05.892" v="158" actId="478"/>
          <ac:spMkLst>
            <pc:docMk/>
            <pc:sldMk cId="3616935945" sldId="258"/>
            <ac:spMk id="2" creationId="{00000000-0000-0000-0000-000000000000}"/>
          </ac:spMkLst>
        </pc:spChg>
        <pc:spChg chg="del">
          <ac:chgData name="Adrien Turbessi" userId="20e8299b-dfa1-4740-a425-1a3b2fbf6292" providerId="ADAL" clId="{C05B8DC1-728F-4296-BD5A-7BB91CEF9408}" dt="2024-02-05T15:23:08.683" v="159" actId="478"/>
          <ac:spMkLst>
            <pc:docMk/>
            <pc:sldMk cId="3616935945" sldId="258"/>
            <ac:spMk id="3" creationId="{00000000-0000-0000-0000-000000000000}"/>
          </ac:spMkLst>
        </pc:spChg>
        <pc:spChg chg="add mod">
          <ac:chgData name="Adrien Turbessi" userId="20e8299b-dfa1-4740-a425-1a3b2fbf6292" providerId="ADAL" clId="{C05B8DC1-728F-4296-BD5A-7BB91CEF9408}" dt="2024-02-05T15:24:09.461" v="169" actId="207"/>
          <ac:spMkLst>
            <pc:docMk/>
            <pc:sldMk cId="3616935945" sldId="258"/>
            <ac:spMk id="4" creationId="{1F84681C-43AC-DDB3-FA3B-8B25CBAAA12F}"/>
          </ac:spMkLst>
        </pc:spChg>
      </pc:sldChg>
      <pc:sldChg chg="addSp delSp modSp mod">
        <pc:chgData name="Adrien Turbessi" userId="20e8299b-dfa1-4740-a425-1a3b2fbf6292" providerId="ADAL" clId="{C05B8DC1-728F-4296-BD5A-7BB91CEF9408}" dt="2024-02-05T15:22:47.963" v="157" actId="207"/>
        <pc:sldMkLst>
          <pc:docMk/>
          <pc:sldMk cId="4055807640" sldId="259"/>
        </pc:sldMkLst>
        <pc:spChg chg="del">
          <ac:chgData name="Adrien Turbessi" userId="20e8299b-dfa1-4740-a425-1a3b2fbf6292" providerId="ADAL" clId="{C05B8DC1-728F-4296-BD5A-7BB91CEF9408}" dt="2024-02-05T15:19:15.559" v="121" actId="478"/>
          <ac:spMkLst>
            <pc:docMk/>
            <pc:sldMk cId="4055807640" sldId="259"/>
            <ac:spMk id="2" creationId="{DAFD503F-9E96-E74F-8D57-BD762429C49A}"/>
          </ac:spMkLst>
        </pc:spChg>
        <pc:spChg chg="del">
          <ac:chgData name="Adrien Turbessi" userId="20e8299b-dfa1-4740-a425-1a3b2fbf6292" providerId="ADAL" clId="{C05B8DC1-728F-4296-BD5A-7BB91CEF9408}" dt="2024-02-05T15:19:18.380" v="122" actId="478"/>
          <ac:spMkLst>
            <pc:docMk/>
            <pc:sldMk cId="4055807640" sldId="259"/>
            <ac:spMk id="3" creationId="{5FFEA984-658F-4940-B6B6-38A79DFC9FB7}"/>
          </ac:spMkLst>
        </pc:spChg>
        <pc:spChg chg="add mod">
          <ac:chgData name="Adrien Turbessi" userId="20e8299b-dfa1-4740-a425-1a3b2fbf6292" providerId="ADAL" clId="{C05B8DC1-728F-4296-BD5A-7BB91CEF9408}" dt="2024-02-05T15:22:40.850" v="156" actId="207"/>
          <ac:spMkLst>
            <pc:docMk/>
            <pc:sldMk cId="4055807640" sldId="259"/>
            <ac:spMk id="4" creationId="{04E4EE54-352A-62AB-23B9-9B73F7FCCEF8}"/>
          </ac:spMkLst>
        </pc:spChg>
        <pc:spChg chg="add mod">
          <ac:chgData name="Adrien Turbessi" userId="20e8299b-dfa1-4740-a425-1a3b2fbf6292" providerId="ADAL" clId="{C05B8DC1-728F-4296-BD5A-7BB91CEF9408}" dt="2024-02-05T15:22:47.963" v="157" actId="207"/>
          <ac:spMkLst>
            <pc:docMk/>
            <pc:sldMk cId="4055807640" sldId="259"/>
            <ac:spMk id="5" creationId="{D7502600-7B2D-7872-853E-8C9C156F8470}"/>
          </ac:spMkLst>
        </pc:spChg>
      </pc:sldChg>
      <pc:sldChg chg="addSp delSp modSp mod">
        <pc:chgData name="Adrien Turbessi" userId="20e8299b-dfa1-4740-a425-1a3b2fbf6292" providerId="ADAL" clId="{C05B8DC1-728F-4296-BD5A-7BB91CEF9408}" dt="2024-02-05T15:25:51.554" v="187" actId="207"/>
        <pc:sldMkLst>
          <pc:docMk/>
          <pc:sldMk cId="2921181214" sldId="260"/>
        </pc:sldMkLst>
        <pc:spChg chg="del">
          <ac:chgData name="Adrien Turbessi" userId="20e8299b-dfa1-4740-a425-1a3b2fbf6292" providerId="ADAL" clId="{C05B8DC1-728F-4296-BD5A-7BB91CEF9408}" dt="2024-02-05T15:24:38.160" v="171" actId="478"/>
          <ac:spMkLst>
            <pc:docMk/>
            <pc:sldMk cId="2921181214" sldId="260"/>
            <ac:spMk id="2" creationId="{7DC1BBD7-7EFE-4E45-BF98-8867350CFCE8}"/>
          </ac:spMkLst>
        </pc:spChg>
        <pc:spChg chg="del">
          <ac:chgData name="Adrien Turbessi" userId="20e8299b-dfa1-4740-a425-1a3b2fbf6292" providerId="ADAL" clId="{C05B8DC1-728F-4296-BD5A-7BB91CEF9408}" dt="2024-02-05T15:24:37.353" v="170" actId="478"/>
          <ac:spMkLst>
            <pc:docMk/>
            <pc:sldMk cId="2921181214" sldId="260"/>
            <ac:spMk id="3" creationId="{2C6DF173-6EC2-B949-8DF9-34AD4CDC204B}"/>
          </ac:spMkLst>
        </pc:spChg>
        <pc:spChg chg="add mod">
          <ac:chgData name="Adrien Turbessi" userId="20e8299b-dfa1-4740-a425-1a3b2fbf6292" providerId="ADAL" clId="{C05B8DC1-728F-4296-BD5A-7BB91CEF9408}" dt="2024-02-05T15:25:51.554" v="187" actId="207"/>
          <ac:spMkLst>
            <pc:docMk/>
            <pc:sldMk cId="2921181214" sldId="260"/>
            <ac:spMk id="4" creationId="{5D8B2111-E58D-2684-2A72-D740BA929B75}"/>
          </ac:spMkLst>
        </pc:spChg>
      </pc:sldChg>
      <pc:sldChg chg="addSp delSp modSp mod">
        <pc:chgData name="Adrien Turbessi" userId="20e8299b-dfa1-4740-a425-1a3b2fbf6292" providerId="ADAL" clId="{C05B8DC1-728F-4296-BD5A-7BB91CEF9408}" dt="2024-02-05T15:36:13.722" v="318" actId="1076"/>
        <pc:sldMkLst>
          <pc:docMk/>
          <pc:sldMk cId="187575657" sldId="261"/>
        </pc:sldMkLst>
        <pc:spChg chg="mod">
          <ac:chgData name="Adrien Turbessi" userId="20e8299b-dfa1-4740-a425-1a3b2fbf6292" providerId="ADAL" clId="{C05B8DC1-728F-4296-BD5A-7BB91CEF9408}" dt="2024-02-05T15:35:59.435" v="311" actId="1035"/>
          <ac:spMkLst>
            <pc:docMk/>
            <pc:sldMk cId="187575657" sldId="261"/>
            <ac:spMk id="2" creationId="{4A14FB38-974C-CD41-95D1-B74A69AC39CB}"/>
          </ac:spMkLst>
        </pc:spChg>
        <pc:spChg chg="del">
          <ac:chgData name="Adrien Turbessi" userId="20e8299b-dfa1-4740-a425-1a3b2fbf6292" providerId="ADAL" clId="{C05B8DC1-728F-4296-BD5A-7BB91CEF9408}" dt="2024-02-05T15:34:52.884" v="291" actId="478"/>
          <ac:spMkLst>
            <pc:docMk/>
            <pc:sldMk cId="187575657" sldId="261"/>
            <ac:spMk id="3" creationId="{F605CF70-E44B-374E-A748-2CCD0CDD143B}"/>
          </ac:spMkLst>
        </pc:spChg>
        <pc:spChg chg="add mod">
          <ac:chgData name="Adrien Turbessi" userId="20e8299b-dfa1-4740-a425-1a3b2fbf6292" providerId="ADAL" clId="{C05B8DC1-728F-4296-BD5A-7BB91CEF9408}" dt="2024-02-05T15:36:03.218" v="315" actId="1036"/>
          <ac:spMkLst>
            <pc:docMk/>
            <pc:sldMk cId="187575657" sldId="261"/>
            <ac:spMk id="4" creationId="{3D1DFFD3-EE5F-11B9-3860-A256B331783C}"/>
          </ac:spMkLst>
        </pc:spChg>
        <pc:spChg chg="add mod">
          <ac:chgData name="Adrien Turbessi" userId="20e8299b-dfa1-4740-a425-1a3b2fbf6292" providerId="ADAL" clId="{C05B8DC1-728F-4296-BD5A-7BB91CEF9408}" dt="2024-02-05T15:36:03.218" v="315" actId="1036"/>
          <ac:spMkLst>
            <pc:docMk/>
            <pc:sldMk cId="187575657" sldId="261"/>
            <ac:spMk id="5" creationId="{01C612E7-F9E7-31DE-8DD9-5B4026CD7D79}"/>
          </ac:spMkLst>
        </pc:spChg>
        <pc:picChg chg="add mod">
          <ac:chgData name="Adrien Turbessi" userId="20e8299b-dfa1-4740-a425-1a3b2fbf6292" providerId="ADAL" clId="{C05B8DC1-728F-4296-BD5A-7BB91CEF9408}" dt="2024-02-05T15:36:13.722" v="318" actId="1076"/>
          <ac:picMkLst>
            <pc:docMk/>
            <pc:sldMk cId="187575657" sldId="261"/>
            <ac:picMk id="6" creationId="{069FE7AC-6539-9D55-5B1C-0BE629378A26}"/>
          </ac:picMkLst>
        </pc:picChg>
      </pc:sldChg>
      <pc:sldChg chg="addSp delSp modSp mod">
        <pc:chgData name="Adrien Turbessi" userId="20e8299b-dfa1-4740-a425-1a3b2fbf6292" providerId="ADAL" clId="{C05B8DC1-728F-4296-BD5A-7BB91CEF9408}" dt="2024-02-05T15:43:57.192" v="393" actId="1076"/>
        <pc:sldMkLst>
          <pc:docMk/>
          <pc:sldMk cId="4139587749" sldId="262"/>
        </pc:sldMkLst>
        <pc:spChg chg="del">
          <ac:chgData name="Adrien Turbessi" userId="20e8299b-dfa1-4740-a425-1a3b2fbf6292" providerId="ADAL" clId="{C05B8DC1-728F-4296-BD5A-7BB91CEF9408}" dt="2024-02-05T15:42:52.676" v="383" actId="478"/>
          <ac:spMkLst>
            <pc:docMk/>
            <pc:sldMk cId="4139587749" sldId="262"/>
            <ac:spMk id="2" creationId="{7990AAD8-AA3C-934A-BF01-63D00848C516}"/>
          </ac:spMkLst>
        </pc:spChg>
        <pc:spChg chg="del">
          <ac:chgData name="Adrien Turbessi" userId="20e8299b-dfa1-4740-a425-1a3b2fbf6292" providerId="ADAL" clId="{C05B8DC1-728F-4296-BD5A-7BB91CEF9408}" dt="2024-02-05T15:42:49.820" v="382" actId="478"/>
          <ac:spMkLst>
            <pc:docMk/>
            <pc:sldMk cId="4139587749" sldId="262"/>
            <ac:spMk id="3" creationId="{053CB3CF-B263-8A41-893D-B2A8DEBA8920}"/>
          </ac:spMkLst>
        </pc:spChg>
        <pc:spChg chg="add mod">
          <ac:chgData name="Adrien Turbessi" userId="20e8299b-dfa1-4740-a425-1a3b2fbf6292" providerId="ADAL" clId="{C05B8DC1-728F-4296-BD5A-7BB91CEF9408}" dt="2024-02-05T15:42:53.835" v="384"/>
          <ac:spMkLst>
            <pc:docMk/>
            <pc:sldMk cId="4139587749" sldId="262"/>
            <ac:spMk id="4" creationId="{90ED97DE-87A3-9ADC-CA6E-06F18F322F3A}"/>
          </ac:spMkLst>
        </pc:spChg>
        <pc:spChg chg="add mod">
          <ac:chgData name="Adrien Turbessi" userId="20e8299b-dfa1-4740-a425-1a3b2fbf6292" providerId="ADAL" clId="{C05B8DC1-728F-4296-BD5A-7BB91CEF9408}" dt="2024-02-05T15:42:53.835" v="384"/>
          <ac:spMkLst>
            <pc:docMk/>
            <pc:sldMk cId="4139587749" sldId="262"/>
            <ac:spMk id="5" creationId="{3F3A07B0-EA23-59C9-6B49-B86F287E918A}"/>
          </ac:spMkLst>
        </pc:spChg>
        <pc:spChg chg="add mod">
          <ac:chgData name="Adrien Turbessi" userId="20e8299b-dfa1-4740-a425-1a3b2fbf6292" providerId="ADAL" clId="{C05B8DC1-728F-4296-BD5A-7BB91CEF9408}" dt="2024-02-05T15:43:42.833" v="389" actId="255"/>
          <ac:spMkLst>
            <pc:docMk/>
            <pc:sldMk cId="4139587749" sldId="262"/>
            <ac:spMk id="6" creationId="{B1A81C6A-5197-0410-7711-57A6E5A7C298}"/>
          </ac:spMkLst>
        </pc:spChg>
        <pc:picChg chg="add mod">
          <ac:chgData name="Adrien Turbessi" userId="20e8299b-dfa1-4740-a425-1a3b2fbf6292" providerId="ADAL" clId="{C05B8DC1-728F-4296-BD5A-7BB91CEF9408}" dt="2024-02-05T15:43:57.192" v="393" actId="1076"/>
          <ac:picMkLst>
            <pc:docMk/>
            <pc:sldMk cId="4139587749" sldId="262"/>
            <ac:picMk id="7" creationId="{9A59F214-4E64-D3BC-F87C-00E9750EC3E6}"/>
          </ac:picMkLst>
        </pc:picChg>
      </pc:sldChg>
      <pc:sldChg chg="addSp delSp modSp mod ord">
        <pc:chgData name="Adrien Turbessi" userId="20e8299b-dfa1-4740-a425-1a3b2fbf6292" providerId="ADAL" clId="{C05B8DC1-728F-4296-BD5A-7BB91CEF9408}" dt="2024-02-05T15:13:18.401" v="45" actId="27636"/>
        <pc:sldMkLst>
          <pc:docMk/>
          <pc:sldMk cId="3217520428" sldId="263"/>
        </pc:sldMkLst>
        <pc:spChg chg="mod">
          <ac:chgData name="Adrien Turbessi" userId="20e8299b-dfa1-4740-a425-1a3b2fbf6292" providerId="ADAL" clId="{C05B8DC1-728F-4296-BD5A-7BB91CEF9408}" dt="2024-02-05T15:13:18.401" v="45" actId="27636"/>
          <ac:spMkLst>
            <pc:docMk/>
            <pc:sldMk cId="3217520428" sldId="263"/>
            <ac:spMk id="2" creationId="{AAB28483-0C71-4B46-BC51-48ABE7F3EC5B}"/>
          </ac:spMkLst>
        </pc:spChg>
        <pc:spChg chg="del">
          <ac:chgData name="Adrien Turbessi" userId="20e8299b-dfa1-4740-a425-1a3b2fbf6292" providerId="ADAL" clId="{C05B8DC1-728F-4296-BD5A-7BB91CEF9408}" dt="2024-02-05T15:13:09.883" v="41" actId="478"/>
          <ac:spMkLst>
            <pc:docMk/>
            <pc:sldMk cId="3217520428" sldId="263"/>
            <ac:spMk id="3" creationId="{E12A3E33-DE70-4148-A438-EC8927001EB8}"/>
          </ac:spMkLst>
        </pc:spChg>
        <pc:picChg chg="add mod">
          <ac:chgData name="Adrien Turbessi" userId="20e8299b-dfa1-4740-a425-1a3b2fbf6292" providerId="ADAL" clId="{C05B8DC1-728F-4296-BD5A-7BB91CEF9408}" dt="2024-02-05T15:13:14.513" v="43" actId="1076"/>
          <ac:picMkLst>
            <pc:docMk/>
            <pc:sldMk cId="3217520428" sldId="263"/>
            <ac:picMk id="4" creationId="{1E0C1800-9927-1A88-C549-76E28EA65869}"/>
          </ac:picMkLst>
        </pc:picChg>
      </pc:sldChg>
      <pc:sldChg chg="addSp delSp modSp mod ord">
        <pc:chgData name="Adrien Turbessi" userId="20e8299b-dfa1-4740-a425-1a3b2fbf6292" providerId="ADAL" clId="{C05B8DC1-728F-4296-BD5A-7BB91CEF9408}" dt="2024-02-05T15:50:46.952" v="458" actId="207"/>
        <pc:sldMkLst>
          <pc:docMk/>
          <pc:sldMk cId="3522464101" sldId="264"/>
        </pc:sldMkLst>
        <pc:spChg chg="del">
          <ac:chgData name="Adrien Turbessi" userId="20e8299b-dfa1-4740-a425-1a3b2fbf6292" providerId="ADAL" clId="{C05B8DC1-728F-4296-BD5A-7BB91CEF9408}" dt="2024-02-05T15:49:33.248" v="445" actId="478"/>
          <ac:spMkLst>
            <pc:docMk/>
            <pc:sldMk cId="3522464101" sldId="264"/>
            <ac:spMk id="2" creationId="{578BD674-5CC1-EB4A-87D1-60F81894D0C7}"/>
          </ac:spMkLst>
        </pc:spChg>
        <pc:spChg chg="del">
          <ac:chgData name="Adrien Turbessi" userId="20e8299b-dfa1-4740-a425-1a3b2fbf6292" providerId="ADAL" clId="{C05B8DC1-728F-4296-BD5A-7BB91CEF9408}" dt="2024-02-05T15:49:31.280" v="444" actId="478"/>
          <ac:spMkLst>
            <pc:docMk/>
            <pc:sldMk cId="3522464101" sldId="264"/>
            <ac:spMk id="3" creationId="{A0CD5C1C-C71A-F64D-83AE-6892D76640D1}"/>
          </ac:spMkLst>
        </pc:spChg>
        <pc:spChg chg="del">
          <ac:chgData name="Adrien Turbessi" userId="20e8299b-dfa1-4740-a425-1a3b2fbf6292" providerId="ADAL" clId="{C05B8DC1-728F-4296-BD5A-7BB91CEF9408}" dt="2024-02-05T15:49:24.233" v="441" actId="478"/>
          <ac:spMkLst>
            <pc:docMk/>
            <pc:sldMk cId="3522464101" sldId="264"/>
            <ac:spMk id="4" creationId="{B44254C0-5E51-3C46-A85F-9909C9736B6B}"/>
          </ac:spMkLst>
        </pc:spChg>
        <pc:spChg chg="del mod">
          <ac:chgData name="Adrien Turbessi" userId="20e8299b-dfa1-4740-a425-1a3b2fbf6292" providerId="ADAL" clId="{C05B8DC1-728F-4296-BD5A-7BB91CEF9408}" dt="2024-02-05T15:49:26.126" v="442" actId="478"/>
          <ac:spMkLst>
            <pc:docMk/>
            <pc:sldMk cId="3522464101" sldId="264"/>
            <ac:spMk id="5" creationId="{FA459FC4-2983-D944-9BDB-14F0F6D4FA89}"/>
          </ac:spMkLst>
        </pc:spChg>
        <pc:spChg chg="add del mod">
          <ac:chgData name="Adrien Turbessi" userId="20e8299b-dfa1-4740-a425-1a3b2fbf6292" providerId="ADAL" clId="{C05B8DC1-728F-4296-BD5A-7BB91CEF9408}" dt="2024-02-05T15:49:28.361" v="443" actId="478"/>
          <ac:spMkLst>
            <pc:docMk/>
            <pc:sldMk cId="3522464101" sldId="264"/>
            <ac:spMk id="7" creationId="{8DB8771E-7CC2-7487-91A7-D8C0FCBDA310}"/>
          </ac:spMkLst>
        </pc:spChg>
        <pc:spChg chg="add mod">
          <ac:chgData name="Adrien Turbessi" userId="20e8299b-dfa1-4740-a425-1a3b2fbf6292" providerId="ADAL" clId="{C05B8DC1-728F-4296-BD5A-7BB91CEF9408}" dt="2024-02-05T15:50:46.952" v="458" actId="207"/>
          <ac:spMkLst>
            <pc:docMk/>
            <pc:sldMk cId="3522464101" sldId="264"/>
            <ac:spMk id="9" creationId="{12384FE1-14C6-9119-A0A1-5511E24E8134}"/>
          </ac:spMkLst>
        </pc:spChg>
        <pc:spChg chg="add mod">
          <ac:chgData name="Adrien Turbessi" userId="20e8299b-dfa1-4740-a425-1a3b2fbf6292" providerId="ADAL" clId="{C05B8DC1-728F-4296-BD5A-7BB91CEF9408}" dt="2024-02-05T15:50:13.706" v="453" actId="207"/>
          <ac:spMkLst>
            <pc:docMk/>
            <pc:sldMk cId="3522464101" sldId="264"/>
            <ac:spMk id="11" creationId="{48ABDAAA-1A53-33FF-FE25-F1222BE5A0CB}"/>
          </ac:spMkLst>
        </pc:spChg>
      </pc:sldChg>
      <pc:sldChg chg="addSp delSp modSp mod ord">
        <pc:chgData name="Adrien Turbessi" userId="20e8299b-dfa1-4740-a425-1a3b2fbf6292" providerId="ADAL" clId="{C05B8DC1-728F-4296-BD5A-7BB91CEF9408}" dt="2024-02-05T15:18:52.107" v="120" actId="255"/>
        <pc:sldMkLst>
          <pc:docMk/>
          <pc:sldMk cId="209310676" sldId="265"/>
        </pc:sldMkLst>
        <pc:spChg chg="mod">
          <ac:chgData name="Adrien Turbessi" userId="20e8299b-dfa1-4740-a425-1a3b2fbf6292" providerId="ADAL" clId="{C05B8DC1-728F-4296-BD5A-7BB91CEF9408}" dt="2024-02-05T15:13:59.260" v="54" actId="27636"/>
          <ac:spMkLst>
            <pc:docMk/>
            <pc:sldMk cId="209310676" sldId="265"/>
            <ac:spMk id="2" creationId="{85AF46CA-7244-8247-8362-D7BF70BDD7A4}"/>
          </ac:spMkLst>
        </pc:spChg>
        <pc:spChg chg="del">
          <ac:chgData name="Adrien Turbessi" userId="20e8299b-dfa1-4740-a425-1a3b2fbf6292" providerId="ADAL" clId="{C05B8DC1-728F-4296-BD5A-7BB91CEF9408}" dt="2024-02-05T15:14:03.420" v="55" actId="478"/>
          <ac:spMkLst>
            <pc:docMk/>
            <pc:sldMk cId="209310676" sldId="265"/>
            <ac:spMk id="3" creationId="{063E9BCC-B69B-E64F-91BC-F716ACE4DFD6}"/>
          </ac:spMkLst>
        </pc:spChg>
        <pc:spChg chg="add mod">
          <ac:chgData name="Adrien Turbessi" userId="20e8299b-dfa1-4740-a425-1a3b2fbf6292" providerId="ADAL" clId="{C05B8DC1-728F-4296-BD5A-7BB91CEF9408}" dt="2024-02-05T15:18:31.723" v="118" actId="20577"/>
          <ac:spMkLst>
            <pc:docMk/>
            <pc:sldMk cId="209310676" sldId="265"/>
            <ac:spMk id="5" creationId="{E59C0DC1-4C8D-CDB6-2E4C-86B0AC91F0F3}"/>
          </ac:spMkLst>
        </pc:spChg>
        <pc:spChg chg="add mod">
          <ac:chgData name="Adrien Turbessi" userId="20e8299b-dfa1-4740-a425-1a3b2fbf6292" providerId="ADAL" clId="{C05B8DC1-728F-4296-BD5A-7BB91CEF9408}" dt="2024-02-05T15:18:52.107" v="120" actId="255"/>
          <ac:spMkLst>
            <pc:docMk/>
            <pc:sldMk cId="209310676" sldId="265"/>
            <ac:spMk id="6" creationId="{F167EAA4-A26C-101E-4861-710C8F72613C}"/>
          </ac:spMkLst>
        </pc:spChg>
        <pc:picChg chg="add del mod">
          <ac:chgData name="Adrien Turbessi" userId="20e8299b-dfa1-4740-a425-1a3b2fbf6292" providerId="ADAL" clId="{C05B8DC1-728F-4296-BD5A-7BB91CEF9408}" dt="2024-02-05T15:15:08.953" v="64" actId="478"/>
          <ac:picMkLst>
            <pc:docMk/>
            <pc:sldMk cId="209310676" sldId="265"/>
            <ac:picMk id="4" creationId="{6F9E5206-8DCD-F2FE-07A2-279EC93621E6}"/>
          </ac:picMkLst>
        </pc:picChg>
        <pc:picChg chg="add del mod">
          <ac:chgData name="Adrien Turbessi" userId="20e8299b-dfa1-4740-a425-1a3b2fbf6292" providerId="ADAL" clId="{C05B8DC1-728F-4296-BD5A-7BB91CEF9408}" dt="2024-02-05T15:14:35.673" v="58" actId="478"/>
          <ac:picMkLst>
            <pc:docMk/>
            <pc:sldMk cId="209310676" sldId="265"/>
            <ac:picMk id="7" creationId="{C48FF5A8-33B2-52CD-A92D-A6928F6CD18B}"/>
          </ac:picMkLst>
        </pc:picChg>
        <pc:picChg chg="add mod">
          <ac:chgData name="Adrien Turbessi" userId="20e8299b-dfa1-4740-a425-1a3b2fbf6292" providerId="ADAL" clId="{C05B8DC1-728F-4296-BD5A-7BB91CEF9408}" dt="2024-02-05T15:15:06.765" v="63" actId="1076"/>
          <ac:picMkLst>
            <pc:docMk/>
            <pc:sldMk cId="209310676" sldId="265"/>
            <ac:picMk id="9" creationId="{22E83EA3-4D64-BD87-92D2-D5B059F7199D}"/>
          </ac:picMkLst>
        </pc:picChg>
        <pc:picChg chg="add mod">
          <ac:chgData name="Adrien Turbessi" userId="20e8299b-dfa1-4740-a425-1a3b2fbf6292" providerId="ADAL" clId="{C05B8DC1-728F-4296-BD5A-7BB91CEF9408}" dt="2024-02-05T15:17:19.906" v="68" actId="14100"/>
          <ac:picMkLst>
            <pc:docMk/>
            <pc:sldMk cId="209310676" sldId="265"/>
            <ac:picMk id="11" creationId="{0D0CF2A2-DC13-0637-0903-EFA867B323CF}"/>
          </ac:picMkLst>
        </pc:picChg>
      </pc:sldChg>
      <pc:sldChg chg="addSp modSp mod">
        <pc:chgData name="Adrien Turbessi" userId="20e8299b-dfa1-4740-a425-1a3b2fbf6292" providerId="ADAL" clId="{C05B8DC1-728F-4296-BD5A-7BB91CEF9408}" dt="2024-02-05T15:51:49.210" v="469" actId="2711"/>
        <pc:sldMkLst>
          <pc:docMk/>
          <pc:sldMk cId="3727797331" sldId="266"/>
        </pc:sldMkLst>
        <pc:spChg chg="mod">
          <ac:chgData name="Adrien Turbessi" userId="20e8299b-dfa1-4740-a425-1a3b2fbf6292" providerId="ADAL" clId="{C05B8DC1-728F-4296-BD5A-7BB91CEF9408}" dt="2024-02-05T15:51:19.448" v="464" actId="1076"/>
          <ac:spMkLst>
            <pc:docMk/>
            <pc:sldMk cId="3727797331" sldId="266"/>
            <ac:spMk id="2" creationId="{2C63BB65-12CD-A24B-A9E9-25FFBF26534E}"/>
          </ac:spMkLst>
        </pc:spChg>
        <pc:spChg chg="add mod">
          <ac:chgData name="Adrien Turbessi" userId="20e8299b-dfa1-4740-a425-1a3b2fbf6292" providerId="ADAL" clId="{C05B8DC1-728F-4296-BD5A-7BB91CEF9408}" dt="2024-02-05T15:51:49.210" v="469" actId="2711"/>
          <ac:spMkLst>
            <pc:docMk/>
            <pc:sldMk cId="3727797331" sldId="266"/>
            <ac:spMk id="3" creationId="{B589CBF6-93E2-734C-8FE7-577D022777AD}"/>
          </ac:spMkLst>
        </pc:spChg>
      </pc:sldChg>
      <pc:sldChg chg="add del">
        <pc:chgData name="Adrien Turbessi" userId="20e8299b-dfa1-4740-a425-1a3b2fbf6292" providerId="ADAL" clId="{C05B8DC1-728F-4296-BD5A-7BB91CEF9408}" dt="2024-02-05T15:12:28.050" v="31"/>
        <pc:sldMkLst>
          <pc:docMk/>
          <pc:sldMk cId="568229791" sldId="267"/>
        </pc:sldMkLst>
      </pc:sldChg>
      <pc:sldChg chg="addSp delSp modSp add mod ord">
        <pc:chgData name="Adrien Turbessi" userId="20e8299b-dfa1-4740-a425-1a3b2fbf6292" providerId="ADAL" clId="{C05B8DC1-728F-4296-BD5A-7BB91CEF9408}" dt="2024-02-05T15:39:42.312" v="359" actId="207"/>
        <pc:sldMkLst>
          <pc:docMk/>
          <pc:sldMk cId="2261144992" sldId="267"/>
        </pc:sldMkLst>
        <pc:spChg chg="del">
          <ac:chgData name="Adrien Turbessi" userId="20e8299b-dfa1-4740-a425-1a3b2fbf6292" providerId="ADAL" clId="{C05B8DC1-728F-4296-BD5A-7BB91CEF9408}" dt="2024-02-05T15:38:39.685" v="347" actId="478"/>
          <ac:spMkLst>
            <pc:docMk/>
            <pc:sldMk cId="2261144992" sldId="267"/>
            <ac:spMk id="2" creationId="{AAB28483-0C71-4B46-BC51-48ABE7F3EC5B}"/>
          </ac:spMkLst>
        </pc:spChg>
        <pc:spChg chg="del">
          <ac:chgData name="Adrien Turbessi" userId="20e8299b-dfa1-4740-a425-1a3b2fbf6292" providerId="ADAL" clId="{C05B8DC1-728F-4296-BD5A-7BB91CEF9408}" dt="2024-02-05T15:38:40.738" v="348" actId="478"/>
          <ac:spMkLst>
            <pc:docMk/>
            <pc:sldMk cId="2261144992" sldId="267"/>
            <ac:spMk id="3" creationId="{E12A3E33-DE70-4148-A438-EC8927001EB8}"/>
          </ac:spMkLst>
        </pc:spChg>
        <pc:spChg chg="add mod">
          <ac:chgData name="Adrien Turbessi" userId="20e8299b-dfa1-4740-a425-1a3b2fbf6292" providerId="ADAL" clId="{C05B8DC1-728F-4296-BD5A-7BB91CEF9408}" dt="2024-02-05T15:39:10.523" v="353" actId="207"/>
          <ac:spMkLst>
            <pc:docMk/>
            <pc:sldMk cId="2261144992" sldId="267"/>
            <ac:spMk id="4" creationId="{D3586A6C-9A26-01B6-9A3D-77541D3E342F}"/>
          </ac:spMkLst>
        </pc:spChg>
        <pc:spChg chg="add mod">
          <ac:chgData name="Adrien Turbessi" userId="20e8299b-dfa1-4740-a425-1a3b2fbf6292" providerId="ADAL" clId="{C05B8DC1-728F-4296-BD5A-7BB91CEF9408}" dt="2024-02-05T15:39:32.009" v="357" actId="207"/>
          <ac:spMkLst>
            <pc:docMk/>
            <pc:sldMk cId="2261144992" sldId="267"/>
            <ac:spMk id="5" creationId="{E58662DF-3390-3AFC-B3D6-6A3C8320DE83}"/>
          </ac:spMkLst>
        </pc:spChg>
        <pc:spChg chg="add mod">
          <ac:chgData name="Adrien Turbessi" userId="20e8299b-dfa1-4740-a425-1a3b2fbf6292" providerId="ADAL" clId="{C05B8DC1-728F-4296-BD5A-7BB91CEF9408}" dt="2024-02-05T15:39:22.998" v="355" actId="207"/>
          <ac:spMkLst>
            <pc:docMk/>
            <pc:sldMk cId="2261144992" sldId="267"/>
            <ac:spMk id="6" creationId="{EAA492BB-DFB4-AE33-E0E1-399086AF9E7A}"/>
          </ac:spMkLst>
        </pc:spChg>
        <pc:spChg chg="add mod">
          <ac:chgData name="Adrien Turbessi" userId="20e8299b-dfa1-4740-a425-1a3b2fbf6292" providerId="ADAL" clId="{C05B8DC1-728F-4296-BD5A-7BB91CEF9408}" dt="2024-02-05T15:39:42.312" v="359" actId="207"/>
          <ac:spMkLst>
            <pc:docMk/>
            <pc:sldMk cId="2261144992" sldId="267"/>
            <ac:spMk id="8" creationId="{F8B81E5E-014A-560F-39E7-0602FABF395F}"/>
          </ac:spMkLst>
        </pc:spChg>
        <pc:picChg chg="add mod">
          <ac:chgData name="Adrien Turbessi" userId="20e8299b-dfa1-4740-a425-1a3b2fbf6292" providerId="ADAL" clId="{C05B8DC1-728F-4296-BD5A-7BB91CEF9408}" dt="2024-02-05T15:38:57.969" v="351" actId="1076"/>
          <ac:picMkLst>
            <pc:docMk/>
            <pc:sldMk cId="2261144992" sldId="267"/>
            <ac:picMk id="7" creationId="{6A5CB7F4-F1A5-2269-C327-A55EC9C21F6A}"/>
          </ac:picMkLst>
        </pc:picChg>
      </pc:sldChg>
      <pc:sldChg chg="add del">
        <pc:chgData name="Adrien Turbessi" userId="20e8299b-dfa1-4740-a425-1a3b2fbf6292" providerId="ADAL" clId="{C05B8DC1-728F-4296-BD5A-7BB91CEF9408}" dt="2024-02-05T15:13:40.702" v="47"/>
        <pc:sldMkLst>
          <pc:docMk/>
          <pc:sldMk cId="3008361854" sldId="268"/>
        </pc:sldMkLst>
      </pc:sldChg>
      <pc:sldChg chg="addSp delSp modSp add mod ord">
        <pc:chgData name="Adrien Turbessi" userId="20e8299b-dfa1-4740-a425-1a3b2fbf6292" providerId="ADAL" clId="{C05B8DC1-728F-4296-BD5A-7BB91CEF9408}" dt="2024-02-05T15:29:52.506" v="224" actId="207"/>
        <pc:sldMkLst>
          <pc:docMk/>
          <pc:sldMk cId="3730732785" sldId="268"/>
        </pc:sldMkLst>
        <pc:spChg chg="del">
          <ac:chgData name="Adrien Turbessi" userId="20e8299b-dfa1-4740-a425-1a3b2fbf6292" providerId="ADAL" clId="{C05B8DC1-728F-4296-BD5A-7BB91CEF9408}" dt="2024-02-05T15:29:20.417" v="218" actId="478"/>
          <ac:spMkLst>
            <pc:docMk/>
            <pc:sldMk cId="3730732785" sldId="268"/>
            <ac:spMk id="2" creationId="{85AF46CA-7244-8247-8362-D7BF70BDD7A4}"/>
          </ac:spMkLst>
        </pc:spChg>
        <pc:spChg chg="del">
          <ac:chgData name="Adrien Turbessi" userId="20e8299b-dfa1-4740-a425-1a3b2fbf6292" providerId="ADAL" clId="{C05B8DC1-728F-4296-BD5A-7BB91CEF9408}" dt="2024-02-05T15:29:22.251" v="219" actId="478"/>
          <ac:spMkLst>
            <pc:docMk/>
            <pc:sldMk cId="3730732785" sldId="268"/>
            <ac:spMk id="3" creationId="{063E9BCC-B69B-E64F-91BC-F716ACE4DFD6}"/>
          </ac:spMkLst>
        </pc:spChg>
        <pc:spChg chg="add mod">
          <ac:chgData name="Adrien Turbessi" userId="20e8299b-dfa1-4740-a425-1a3b2fbf6292" providerId="ADAL" clId="{C05B8DC1-728F-4296-BD5A-7BB91CEF9408}" dt="2024-02-05T15:29:52.506" v="224" actId="207"/>
          <ac:spMkLst>
            <pc:docMk/>
            <pc:sldMk cId="3730732785" sldId="268"/>
            <ac:spMk id="4" creationId="{59CE28C6-0AA0-F49D-9262-9A3A2B2B7F97}"/>
          </ac:spMkLst>
        </pc:spChg>
      </pc:sldChg>
      <pc:sldChg chg="addSp delSp modSp add mod ord">
        <pc:chgData name="Adrien Turbessi" userId="20e8299b-dfa1-4740-a425-1a3b2fbf6292" providerId="ADAL" clId="{C05B8DC1-728F-4296-BD5A-7BB91CEF9408}" dt="2024-02-05T15:28:46.636" v="212" actId="207"/>
        <pc:sldMkLst>
          <pc:docMk/>
          <pc:sldMk cId="2317733419" sldId="269"/>
        </pc:sldMkLst>
        <pc:spChg chg="del">
          <ac:chgData name="Adrien Turbessi" userId="20e8299b-dfa1-4740-a425-1a3b2fbf6292" providerId="ADAL" clId="{C05B8DC1-728F-4296-BD5A-7BB91CEF9408}" dt="2024-02-05T15:26:11.026" v="191" actId="478"/>
          <ac:spMkLst>
            <pc:docMk/>
            <pc:sldMk cId="2317733419" sldId="269"/>
            <ac:spMk id="2" creationId="{AAB28483-0C71-4B46-BC51-48ABE7F3EC5B}"/>
          </ac:spMkLst>
        </pc:spChg>
        <pc:spChg chg="del">
          <ac:chgData name="Adrien Turbessi" userId="20e8299b-dfa1-4740-a425-1a3b2fbf6292" providerId="ADAL" clId="{C05B8DC1-728F-4296-BD5A-7BB91CEF9408}" dt="2024-02-05T15:26:12.059" v="192" actId="478"/>
          <ac:spMkLst>
            <pc:docMk/>
            <pc:sldMk cId="2317733419" sldId="269"/>
            <ac:spMk id="3" creationId="{E12A3E33-DE70-4148-A438-EC8927001EB8}"/>
          </ac:spMkLst>
        </pc:spChg>
        <pc:spChg chg="add mod">
          <ac:chgData name="Adrien Turbessi" userId="20e8299b-dfa1-4740-a425-1a3b2fbf6292" providerId="ADAL" clId="{C05B8DC1-728F-4296-BD5A-7BB91CEF9408}" dt="2024-02-05T15:27:49.634" v="205" actId="1076"/>
          <ac:spMkLst>
            <pc:docMk/>
            <pc:sldMk cId="2317733419" sldId="269"/>
            <ac:spMk id="4" creationId="{EB19105B-1A1F-1B68-AED9-A8A05E44E5A7}"/>
          </ac:spMkLst>
        </pc:spChg>
        <pc:spChg chg="add mod">
          <ac:chgData name="Adrien Turbessi" userId="20e8299b-dfa1-4740-a425-1a3b2fbf6292" providerId="ADAL" clId="{C05B8DC1-728F-4296-BD5A-7BB91CEF9408}" dt="2024-02-05T15:27:44.776" v="204" actId="1076"/>
          <ac:spMkLst>
            <pc:docMk/>
            <pc:sldMk cId="2317733419" sldId="269"/>
            <ac:spMk id="5" creationId="{9D286164-6AB8-39B4-8111-1A12B08ED77F}"/>
          </ac:spMkLst>
        </pc:spChg>
        <pc:graphicFrameChg chg="add mod modGraphic">
          <ac:chgData name="Adrien Turbessi" userId="20e8299b-dfa1-4740-a425-1a3b2fbf6292" providerId="ADAL" clId="{C05B8DC1-728F-4296-BD5A-7BB91CEF9408}" dt="2024-02-05T15:28:46.636" v="212" actId="207"/>
          <ac:graphicFrameMkLst>
            <pc:docMk/>
            <pc:sldMk cId="2317733419" sldId="269"/>
            <ac:graphicFrameMk id="6" creationId="{66159096-84F6-F738-FA39-45191845DF0C}"/>
          </ac:graphicFrameMkLst>
        </pc:graphicFrameChg>
      </pc:sldChg>
      <pc:sldChg chg="add del">
        <pc:chgData name="Adrien Turbessi" userId="20e8299b-dfa1-4740-a425-1a3b2fbf6292" providerId="ADAL" clId="{C05B8DC1-728F-4296-BD5A-7BB91CEF9408}" dt="2024-02-05T15:29:03.955" v="214"/>
        <pc:sldMkLst>
          <pc:docMk/>
          <pc:sldMk cId="2052268785" sldId="270"/>
        </pc:sldMkLst>
      </pc:sldChg>
      <pc:sldChg chg="addSp delSp modSp add mod ord">
        <pc:chgData name="Adrien Turbessi" userId="20e8299b-dfa1-4740-a425-1a3b2fbf6292" providerId="ADAL" clId="{C05B8DC1-728F-4296-BD5A-7BB91CEF9408}" dt="2024-02-05T15:32:49.930" v="266" actId="1035"/>
        <pc:sldMkLst>
          <pc:docMk/>
          <pc:sldMk cId="2579003016" sldId="270"/>
        </pc:sldMkLst>
        <pc:spChg chg="mod">
          <ac:chgData name="Adrien Turbessi" userId="20e8299b-dfa1-4740-a425-1a3b2fbf6292" providerId="ADAL" clId="{C05B8DC1-728F-4296-BD5A-7BB91CEF9408}" dt="2024-02-05T15:32:47.496" v="265" actId="1035"/>
          <ac:spMkLst>
            <pc:docMk/>
            <pc:sldMk cId="2579003016" sldId="270"/>
            <ac:spMk id="2" creationId="{85AF46CA-7244-8247-8362-D7BF70BDD7A4}"/>
          </ac:spMkLst>
        </pc:spChg>
        <pc:spChg chg="del">
          <ac:chgData name="Adrien Turbessi" userId="20e8299b-dfa1-4740-a425-1a3b2fbf6292" providerId="ADAL" clId="{C05B8DC1-728F-4296-BD5A-7BB91CEF9408}" dt="2024-02-05T15:32:16.908" v="257" actId="478"/>
          <ac:spMkLst>
            <pc:docMk/>
            <pc:sldMk cId="2579003016" sldId="270"/>
            <ac:spMk id="3" creationId="{063E9BCC-B69B-E64F-91BC-F716ACE4DFD6}"/>
          </ac:spMkLst>
        </pc:spChg>
        <pc:spChg chg="add mod">
          <ac:chgData name="Adrien Turbessi" userId="20e8299b-dfa1-4740-a425-1a3b2fbf6292" providerId="ADAL" clId="{C05B8DC1-728F-4296-BD5A-7BB91CEF9408}" dt="2024-02-05T15:32:49.930" v="266" actId="1035"/>
          <ac:spMkLst>
            <pc:docMk/>
            <pc:sldMk cId="2579003016" sldId="270"/>
            <ac:spMk id="4" creationId="{3181C6B1-0F74-5F71-1E91-8567D77D64DB}"/>
          </ac:spMkLst>
        </pc:spChg>
      </pc:sldChg>
      <pc:sldChg chg="addSp delSp modSp add mod ord">
        <pc:chgData name="Adrien Turbessi" userId="20e8299b-dfa1-4740-a425-1a3b2fbf6292" providerId="ADAL" clId="{C05B8DC1-728F-4296-BD5A-7BB91CEF9408}" dt="2024-02-05T15:31:47.075" v="248" actId="207"/>
        <pc:sldMkLst>
          <pc:docMk/>
          <pc:sldMk cId="2265752309" sldId="271"/>
        </pc:sldMkLst>
        <pc:spChg chg="mod">
          <ac:chgData name="Adrien Turbessi" userId="20e8299b-dfa1-4740-a425-1a3b2fbf6292" providerId="ADAL" clId="{C05B8DC1-728F-4296-BD5A-7BB91CEF9408}" dt="2024-02-05T15:30:20.088" v="233" actId="27636"/>
          <ac:spMkLst>
            <pc:docMk/>
            <pc:sldMk cId="2265752309" sldId="271"/>
            <ac:spMk id="2" creationId="{AAB28483-0C71-4B46-BC51-48ABE7F3EC5B}"/>
          </ac:spMkLst>
        </pc:spChg>
        <pc:spChg chg="del">
          <ac:chgData name="Adrien Turbessi" userId="20e8299b-dfa1-4740-a425-1a3b2fbf6292" providerId="ADAL" clId="{C05B8DC1-728F-4296-BD5A-7BB91CEF9408}" dt="2024-02-05T15:30:23.719" v="234" actId="478"/>
          <ac:spMkLst>
            <pc:docMk/>
            <pc:sldMk cId="2265752309" sldId="271"/>
            <ac:spMk id="3" creationId="{E12A3E33-DE70-4148-A438-EC8927001EB8}"/>
          </ac:spMkLst>
        </pc:spChg>
        <pc:spChg chg="add mod">
          <ac:chgData name="Adrien Turbessi" userId="20e8299b-dfa1-4740-a425-1a3b2fbf6292" providerId="ADAL" clId="{C05B8DC1-728F-4296-BD5A-7BB91CEF9408}" dt="2024-02-05T15:31:30.989" v="245" actId="207"/>
          <ac:spMkLst>
            <pc:docMk/>
            <pc:sldMk cId="2265752309" sldId="271"/>
            <ac:spMk id="4" creationId="{F8D34388-4B32-59B4-8401-D900319A5A35}"/>
          </ac:spMkLst>
        </pc:spChg>
        <pc:spChg chg="add mod">
          <ac:chgData name="Adrien Turbessi" userId="20e8299b-dfa1-4740-a425-1a3b2fbf6292" providerId="ADAL" clId="{C05B8DC1-728F-4296-BD5A-7BB91CEF9408}" dt="2024-02-05T15:31:36.547" v="246" actId="207"/>
          <ac:spMkLst>
            <pc:docMk/>
            <pc:sldMk cId="2265752309" sldId="271"/>
            <ac:spMk id="5" creationId="{D93C28A6-506E-1331-B0DD-CDF7A83760C8}"/>
          </ac:spMkLst>
        </pc:spChg>
        <pc:spChg chg="add mod">
          <ac:chgData name="Adrien Turbessi" userId="20e8299b-dfa1-4740-a425-1a3b2fbf6292" providerId="ADAL" clId="{C05B8DC1-728F-4296-BD5A-7BB91CEF9408}" dt="2024-02-05T15:31:41.869" v="247" actId="207"/>
          <ac:spMkLst>
            <pc:docMk/>
            <pc:sldMk cId="2265752309" sldId="271"/>
            <ac:spMk id="6" creationId="{514F10CF-014E-3C12-62E9-46712011EF83}"/>
          </ac:spMkLst>
        </pc:spChg>
        <pc:spChg chg="add mod">
          <ac:chgData name="Adrien Turbessi" userId="20e8299b-dfa1-4740-a425-1a3b2fbf6292" providerId="ADAL" clId="{C05B8DC1-728F-4296-BD5A-7BB91CEF9408}" dt="2024-02-05T15:31:47.075" v="248" actId="207"/>
          <ac:spMkLst>
            <pc:docMk/>
            <pc:sldMk cId="2265752309" sldId="271"/>
            <ac:spMk id="7" creationId="{A25F8051-6A7E-791E-2925-11300F706403}"/>
          </ac:spMkLst>
        </pc:spChg>
      </pc:sldChg>
      <pc:sldChg chg="add del">
        <pc:chgData name="Adrien Turbessi" userId="20e8299b-dfa1-4740-a425-1a3b2fbf6292" providerId="ADAL" clId="{C05B8DC1-728F-4296-BD5A-7BB91CEF9408}" dt="2024-02-05T15:30:05.466" v="226"/>
        <pc:sldMkLst>
          <pc:docMk/>
          <pc:sldMk cId="3155514578" sldId="271"/>
        </pc:sldMkLst>
      </pc:sldChg>
      <pc:sldChg chg="add del">
        <pc:chgData name="Adrien Turbessi" userId="20e8299b-dfa1-4740-a425-1a3b2fbf6292" providerId="ADAL" clId="{C05B8DC1-728F-4296-BD5A-7BB91CEF9408}" dt="2024-02-05T15:50:55.766" v="460" actId="47"/>
        <pc:sldMkLst>
          <pc:docMk/>
          <pc:sldMk cId="3286158356" sldId="272"/>
        </pc:sldMkLst>
      </pc:sldChg>
      <pc:sldChg chg="add del ord">
        <pc:chgData name="Adrien Turbessi" userId="20e8299b-dfa1-4740-a425-1a3b2fbf6292" providerId="ADAL" clId="{C05B8DC1-728F-4296-BD5A-7BB91CEF9408}" dt="2024-02-05T15:33:09.579" v="271"/>
        <pc:sldMkLst>
          <pc:docMk/>
          <pc:sldMk cId="1700967772" sldId="273"/>
        </pc:sldMkLst>
      </pc:sldChg>
      <pc:sldChg chg="addSp delSp modSp add mod ord">
        <pc:chgData name="Adrien Turbessi" userId="20e8299b-dfa1-4740-a425-1a3b2fbf6292" providerId="ADAL" clId="{C05B8DC1-728F-4296-BD5A-7BB91CEF9408}" dt="2024-02-05T15:34:28.298" v="286" actId="113"/>
        <pc:sldMkLst>
          <pc:docMk/>
          <pc:sldMk cId="1832687035" sldId="273"/>
        </pc:sldMkLst>
        <pc:spChg chg="mod">
          <ac:chgData name="Adrien Turbessi" userId="20e8299b-dfa1-4740-a425-1a3b2fbf6292" providerId="ADAL" clId="{C05B8DC1-728F-4296-BD5A-7BB91CEF9408}" dt="2024-02-05T15:33:35.529" v="277" actId="1076"/>
          <ac:spMkLst>
            <pc:docMk/>
            <pc:sldMk cId="1832687035" sldId="273"/>
            <ac:spMk id="2" creationId="{AAB28483-0C71-4B46-BC51-48ABE7F3EC5B}"/>
          </ac:spMkLst>
        </pc:spChg>
        <pc:spChg chg="del">
          <ac:chgData name="Adrien Turbessi" userId="20e8299b-dfa1-4740-a425-1a3b2fbf6292" providerId="ADAL" clId="{C05B8DC1-728F-4296-BD5A-7BB91CEF9408}" dt="2024-02-05T15:33:27.092" v="276" actId="478"/>
          <ac:spMkLst>
            <pc:docMk/>
            <pc:sldMk cId="1832687035" sldId="273"/>
            <ac:spMk id="3" creationId="{E12A3E33-DE70-4148-A438-EC8927001EB8}"/>
          </ac:spMkLst>
        </pc:spChg>
        <pc:spChg chg="add mod">
          <ac:chgData name="Adrien Turbessi" userId="20e8299b-dfa1-4740-a425-1a3b2fbf6292" providerId="ADAL" clId="{C05B8DC1-728F-4296-BD5A-7BB91CEF9408}" dt="2024-02-05T15:34:28.298" v="286" actId="113"/>
          <ac:spMkLst>
            <pc:docMk/>
            <pc:sldMk cId="1832687035" sldId="273"/>
            <ac:spMk id="4" creationId="{8B2A7A1C-161E-8755-C22D-3CE2CE1FB415}"/>
          </ac:spMkLst>
        </pc:spChg>
      </pc:sldChg>
      <pc:sldChg chg="add del">
        <pc:chgData name="Adrien Turbessi" userId="20e8299b-dfa1-4740-a425-1a3b2fbf6292" providerId="ADAL" clId="{C05B8DC1-728F-4296-BD5A-7BB91CEF9408}" dt="2024-02-05T15:36:30.946" v="320"/>
        <pc:sldMkLst>
          <pc:docMk/>
          <pc:sldMk cId="926510275" sldId="274"/>
        </pc:sldMkLst>
      </pc:sldChg>
      <pc:sldChg chg="addSp delSp modSp add mod ord">
        <pc:chgData name="Adrien Turbessi" userId="20e8299b-dfa1-4740-a425-1a3b2fbf6292" providerId="ADAL" clId="{C05B8DC1-728F-4296-BD5A-7BB91CEF9408}" dt="2024-02-05T15:38:26.012" v="343" actId="207"/>
        <pc:sldMkLst>
          <pc:docMk/>
          <pc:sldMk cId="3357842338" sldId="274"/>
        </pc:sldMkLst>
        <pc:spChg chg="del">
          <ac:chgData name="Adrien Turbessi" userId="20e8299b-dfa1-4740-a425-1a3b2fbf6292" providerId="ADAL" clId="{C05B8DC1-728F-4296-BD5A-7BB91CEF9408}" dt="2024-02-05T15:36:50.517" v="324" actId="478"/>
          <ac:spMkLst>
            <pc:docMk/>
            <pc:sldMk cId="3357842338" sldId="274"/>
            <ac:spMk id="2" creationId="{85AF46CA-7244-8247-8362-D7BF70BDD7A4}"/>
          </ac:spMkLst>
        </pc:spChg>
        <pc:spChg chg="del">
          <ac:chgData name="Adrien Turbessi" userId="20e8299b-dfa1-4740-a425-1a3b2fbf6292" providerId="ADAL" clId="{C05B8DC1-728F-4296-BD5A-7BB91CEF9408}" dt="2024-02-05T15:36:53.005" v="325" actId="478"/>
          <ac:spMkLst>
            <pc:docMk/>
            <pc:sldMk cId="3357842338" sldId="274"/>
            <ac:spMk id="3" creationId="{063E9BCC-B69B-E64F-91BC-F716ACE4DFD6}"/>
          </ac:spMkLst>
        </pc:spChg>
        <pc:spChg chg="add mod">
          <ac:chgData name="Adrien Turbessi" userId="20e8299b-dfa1-4740-a425-1a3b2fbf6292" providerId="ADAL" clId="{C05B8DC1-728F-4296-BD5A-7BB91CEF9408}" dt="2024-02-05T15:38:26.012" v="343" actId="207"/>
          <ac:spMkLst>
            <pc:docMk/>
            <pc:sldMk cId="3357842338" sldId="274"/>
            <ac:spMk id="4" creationId="{D69601D7-8F0E-6869-63A0-6A0B6CB74532}"/>
          </ac:spMkLst>
        </pc:spChg>
        <pc:spChg chg="add mod">
          <ac:chgData name="Adrien Turbessi" userId="20e8299b-dfa1-4740-a425-1a3b2fbf6292" providerId="ADAL" clId="{C05B8DC1-728F-4296-BD5A-7BB91CEF9408}" dt="2024-02-05T15:38:12.070" v="341" actId="207"/>
          <ac:spMkLst>
            <pc:docMk/>
            <pc:sldMk cId="3357842338" sldId="274"/>
            <ac:spMk id="5" creationId="{2A0038BF-8FD7-3464-58CB-50D317DAC583}"/>
          </ac:spMkLst>
        </pc:spChg>
        <pc:spChg chg="add mod">
          <ac:chgData name="Adrien Turbessi" userId="20e8299b-dfa1-4740-a425-1a3b2fbf6292" providerId="ADAL" clId="{C05B8DC1-728F-4296-BD5A-7BB91CEF9408}" dt="2024-02-05T15:38:00.632" v="339" actId="207"/>
          <ac:spMkLst>
            <pc:docMk/>
            <pc:sldMk cId="3357842338" sldId="274"/>
            <ac:spMk id="6" creationId="{EA2E6101-2D6E-A373-23DF-6518604D1921}"/>
          </ac:spMkLst>
        </pc:spChg>
        <pc:spChg chg="add mod">
          <ac:chgData name="Adrien Turbessi" userId="20e8299b-dfa1-4740-a425-1a3b2fbf6292" providerId="ADAL" clId="{C05B8DC1-728F-4296-BD5A-7BB91CEF9408}" dt="2024-02-05T15:37:41.518" v="336" actId="207"/>
          <ac:spMkLst>
            <pc:docMk/>
            <pc:sldMk cId="3357842338" sldId="274"/>
            <ac:spMk id="7" creationId="{A9D74E94-914C-BDB4-0110-E667709D3E0B}"/>
          </ac:spMkLst>
        </pc:spChg>
        <pc:spChg chg="add mod">
          <ac:chgData name="Adrien Turbessi" userId="20e8299b-dfa1-4740-a425-1a3b2fbf6292" providerId="ADAL" clId="{C05B8DC1-728F-4296-BD5A-7BB91CEF9408}" dt="2024-02-05T15:37:28.696" v="334" actId="207"/>
          <ac:spMkLst>
            <pc:docMk/>
            <pc:sldMk cId="3357842338" sldId="274"/>
            <ac:spMk id="8" creationId="{E9D96F8E-BBE3-CCE7-7186-BD8B2018E305}"/>
          </ac:spMkLst>
        </pc:spChg>
        <pc:picChg chg="add mod">
          <ac:chgData name="Adrien Turbessi" userId="20e8299b-dfa1-4740-a425-1a3b2fbf6292" providerId="ADAL" clId="{C05B8DC1-728F-4296-BD5A-7BB91CEF9408}" dt="2024-02-05T15:37:14.800" v="331" actId="1076"/>
          <ac:picMkLst>
            <pc:docMk/>
            <pc:sldMk cId="3357842338" sldId="274"/>
            <ac:picMk id="9" creationId="{2074A109-3DDE-8FD4-C865-83AF23467F26}"/>
          </ac:picMkLst>
        </pc:picChg>
        <pc:picChg chg="add mod">
          <ac:chgData name="Adrien Turbessi" userId="20e8299b-dfa1-4740-a425-1a3b2fbf6292" providerId="ADAL" clId="{C05B8DC1-728F-4296-BD5A-7BB91CEF9408}" dt="2024-02-05T15:37:16.240" v="332" actId="1076"/>
          <ac:picMkLst>
            <pc:docMk/>
            <pc:sldMk cId="3357842338" sldId="274"/>
            <ac:picMk id="10" creationId="{26BD6821-3452-3A47-8D6B-81939AC370AC}"/>
          </ac:picMkLst>
        </pc:picChg>
      </pc:sldChg>
      <pc:sldChg chg="addSp delSp modSp add mod ord">
        <pc:chgData name="Adrien Turbessi" userId="20e8299b-dfa1-4740-a425-1a3b2fbf6292" providerId="ADAL" clId="{C05B8DC1-728F-4296-BD5A-7BB91CEF9408}" dt="2024-02-05T15:42:06.866" v="381" actId="207"/>
        <pc:sldMkLst>
          <pc:docMk/>
          <pc:sldMk cId="1363927844" sldId="275"/>
        </pc:sldMkLst>
        <pc:spChg chg="del">
          <ac:chgData name="Adrien Turbessi" userId="20e8299b-dfa1-4740-a425-1a3b2fbf6292" providerId="ADAL" clId="{C05B8DC1-728F-4296-BD5A-7BB91CEF9408}" dt="2024-02-05T15:41:16.979" v="374" actId="478"/>
          <ac:spMkLst>
            <pc:docMk/>
            <pc:sldMk cId="1363927844" sldId="275"/>
            <ac:spMk id="2" creationId="{AAB28483-0C71-4B46-BC51-48ABE7F3EC5B}"/>
          </ac:spMkLst>
        </pc:spChg>
        <pc:spChg chg="del">
          <ac:chgData name="Adrien Turbessi" userId="20e8299b-dfa1-4740-a425-1a3b2fbf6292" providerId="ADAL" clId="{C05B8DC1-728F-4296-BD5A-7BB91CEF9408}" dt="2024-02-05T15:41:20.513" v="375" actId="478"/>
          <ac:spMkLst>
            <pc:docMk/>
            <pc:sldMk cId="1363927844" sldId="275"/>
            <ac:spMk id="3" creationId="{E12A3E33-DE70-4148-A438-EC8927001EB8}"/>
          </ac:spMkLst>
        </pc:spChg>
        <pc:spChg chg="add mod">
          <ac:chgData name="Adrien Turbessi" userId="20e8299b-dfa1-4740-a425-1a3b2fbf6292" providerId="ADAL" clId="{C05B8DC1-728F-4296-BD5A-7BB91CEF9408}" dt="2024-02-05T15:41:50.122" v="379" actId="207"/>
          <ac:spMkLst>
            <pc:docMk/>
            <pc:sldMk cId="1363927844" sldId="275"/>
            <ac:spMk id="4" creationId="{01D8DA3A-E240-D50E-1FE9-AEF9403960F4}"/>
          </ac:spMkLst>
        </pc:spChg>
        <pc:spChg chg="add mod">
          <ac:chgData name="Adrien Turbessi" userId="20e8299b-dfa1-4740-a425-1a3b2fbf6292" providerId="ADAL" clId="{C05B8DC1-728F-4296-BD5A-7BB91CEF9408}" dt="2024-02-05T15:42:06.866" v="381" actId="207"/>
          <ac:spMkLst>
            <pc:docMk/>
            <pc:sldMk cId="1363927844" sldId="275"/>
            <ac:spMk id="5" creationId="{32276C71-C208-97A3-A1FE-8CA853F52EB1}"/>
          </ac:spMkLst>
        </pc:spChg>
      </pc:sldChg>
      <pc:sldChg chg="addSp delSp modSp add mod ord">
        <pc:chgData name="Adrien Turbessi" userId="20e8299b-dfa1-4740-a425-1a3b2fbf6292" providerId="ADAL" clId="{C05B8DC1-728F-4296-BD5A-7BB91CEF9408}" dt="2024-02-05T15:41:01.641" v="370" actId="207"/>
        <pc:sldMkLst>
          <pc:docMk/>
          <pc:sldMk cId="1035396089" sldId="276"/>
        </pc:sldMkLst>
        <pc:spChg chg="del">
          <ac:chgData name="Adrien Turbessi" userId="20e8299b-dfa1-4740-a425-1a3b2fbf6292" providerId="ADAL" clId="{C05B8DC1-728F-4296-BD5A-7BB91CEF9408}" dt="2024-02-05T15:40:18.892" v="363" actId="478"/>
          <ac:spMkLst>
            <pc:docMk/>
            <pc:sldMk cId="1035396089" sldId="276"/>
            <ac:spMk id="2" creationId="{85AF46CA-7244-8247-8362-D7BF70BDD7A4}"/>
          </ac:spMkLst>
        </pc:spChg>
        <pc:spChg chg="del">
          <ac:chgData name="Adrien Turbessi" userId="20e8299b-dfa1-4740-a425-1a3b2fbf6292" providerId="ADAL" clId="{C05B8DC1-728F-4296-BD5A-7BB91CEF9408}" dt="2024-02-05T15:40:21.296" v="364" actId="478"/>
          <ac:spMkLst>
            <pc:docMk/>
            <pc:sldMk cId="1035396089" sldId="276"/>
            <ac:spMk id="3" creationId="{063E9BCC-B69B-E64F-91BC-F716ACE4DFD6}"/>
          </ac:spMkLst>
        </pc:spChg>
        <pc:spChg chg="add mod">
          <ac:chgData name="Adrien Turbessi" userId="20e8299b-dfa1-4740-a425-1a3b2fbf6292" providerId="ADAL" clId="{C05B8DC1-728F-4296-BD5A-7BB91CEF9408}" dt="2024-02-05T15:40:50.020" v="368" actId="207"/>
          <ac:spMkLst>
            <pc:docMk/>
            <pc:sldMk cId="1035396089" sldId="276"/>
            <ac:spMk id="4" creationId="{0243A280-FFFE-AA91-2BF8-9BA3E34A8EA8}"/>
          </ac:spMkLst>
        </pc:spChg>
        <pc:spChg chg="add mod">
          <ac:chgData name="Adrien Turbessi" userId="20e8299b-dfa1-4740-a425-1a3b2fbf6292" providerId="ADAL" clId="{C05B8DC1-728F-4296-BD5A-7BB91CEF9408}" dt="2024-02-05T15:41:01.641" v="370" actId="207"/>
          <ac:spMkLst>
            <pc:docMk/>
            <pc:sldMk cId="1035396089" sldId="276"/>
            <ac:spMk id="5" creationId="{B01B912B-935F-75A7-B687-CA270D7C18BD}"/>
          </ac:spMkLst>
        </pc:spChg>
      </pc:sldChg>
      <pc:sldChg chg="addSp delSp modSp add mod">
        <pc:chgData name="Adrien Turbessi" userId="20e8299b-dfa1-4740-a425-1a3b2fbf6292" providerId="ADAL" clId="{C05B8DC1-728F-4296-BD5A-7BB91CEF9408}" dt="2024-02-05T15:48:58.819" v="437" actId="207"/>
        <pc:sldMkLst>
          <pc:docMk/>
          <pc:sldMk cId="2444436301" sldId="277"/>
        </pc:sldMkLst>
        <pc:spChg chg="mod">
          <ac:chgData name="Adrien Turbessi" userId="20e8299b-dfa1-4740-a425-1a3b2fbf6292" providerId="ADAL" clId="{C05B8DC1-728F-4296-BD5A-7BB91CEF9408}" dt="2024-02-05T15:48:28.482" v="432" actId="27636"/>
          <ac:spMkLst>
            <pc:docMk/>
            <pc:sldMk cId="2444436301" sldId="277"/>
            <ac:spMk id="2" creationId="{AAB28483-0C71-4B46-BC51-48ABE7F3EC5B}"/>
          </ac:spMkLst>
        </pc:spChg>
        <pc:spChg chg="del">
          <ac:chgData name="Adrien Turbessi" userId="20e8299b-dfa1-4740-a425-1a3b2fbf6292" providerId="ADAL" clId="{C05B8DC1-728F-4296-BD5A-7BB91CEF9408}" dt="2024-02-05T15:48:32.859" v="433" actId="478"/>
          <ac:spMkLst>
            <pc:docMk/>
            <pc:sldMk cId="2444436301" sldId="277"/>
            <ac:spMk id="3" creationId="{E12A3E33-DE70-4148-A438-EC8927001EB8}"/>
          </ac:spMkLst>
        </pc:spChg>
        <pc:spChg chg="add mod">
          <ac:chgData name="Adrien Turbessi" userId="20e8299b-dfa1-4740-a425-1a3b2fbf6292" providerId="ADAL" clId="{C05B8DC1-728F-4296-BD5A-7BB91CEF9408}" dt="2024-02-05T15:48:58.819" v="437" actId="207"/>
          <ac:spMkLst>
            <pc:docMk/>
            <pc:sldMk cId="2444436301" sldId="277"/>
            <ac:spMk id="4" creationId="{B3D8DC74-D476-C5BA-055E-F579B61F5BB2}"/>
          </ac:spMkLst>
        </pc:spChg>
      </pc:sldChg>
      <pc:sldChg chg="add del">
        <pc:chgData name="Adrien Turbessi" userId="20e8299b-dfa1-4740-a425-1a3b2fbf6292" providerId="ADAL" clId="{C05B8DC1-728F-4296-BD5A-7BB91CEF9408}" dt="2024-02-05T15:44:42.558" v="395"/>
        <pc:sldMkLst>
          <pc:docMk/>
          <pc:sldMk cId="331831063" sldId="278"/>
        </pc:sldMkLst>
      </pc:sldChg>
      <pc:sldChg chg="addSp delSp modSp add mod ord">
        <pc:chgData name="Adrien Turbessi" userId="20e8299b-dfa1-4740-a425-1a3b2fbf6292" providerId="ADAL" clId="{C05B8DC1-728F-4296-BD5A-7BB91CEF9408}" dt="2024-02-05T15:48:10.599" v="429" actId="207"/>
        <pc:sldMkLst>
          <pc:docMk/>
          <pc:sldMk cId="1915330085" sldId="278"/>
        </pc:sldMkLst>
        <pc:spChg chg="mod">
          <ac:chgData name="Adrien Turbessi" userId="20e8299b-dfa1-4740-a425-1a3b2fbf6292" providerId="ADAL" clId="{C05B8DC1-728F-4296-BD5A-7BB91CEF9408}" dt="2024-02-05T15:45:42.209" v="408" actId="1035"/>
          <ac:spMkLst>
            <pc:docMk/>
            <pc:sldMk cId="1915330085" sldId="278"/>
            <ac:spMk id="2" creationId="{85AF46CA-7244-8247-8362-D7BF70BDD7A4}"/>
          </ac:spMkLst>
        </pc:spChg>
        <pc:spChg chg="del">
          <ac:chgData name="Adrien Turbessi" userId="20e8299b-dfa1-4740-a425-1a3b2fbf6292" providerId="ADAL" clId="{C05B8DC1-728F-4296-BD5A-7BB91CEF9408}" dt="2024-02-05T15:45:01.873" v="403" actId="478"/>
          <ac:spMkLst>
            <pc:docMk/>
            <pc:sldMk cId="1915330085" sldId="278"/>
            <ac:spMk id="3" creationId="{063E9BCC-B69B-E64F-91BC-F716ACE4DFD6}"/>
          </ac:spMkLst>
        </pc:spChg>
        <pc:spChg chg="add mod">
          <ac:chgData name="Adrien Turbessi" userId="20e8299b-dfa1-4740-a425-1a3b2fbf6292" providerId="ADAL" clId="{C05B8DC1-728F-4296-BD5A-7BB91CEF9408}" dt="2024-02-05T15:46:17.836" v="413" actId="207"/>
          <ac:spMkLst>
            <pc:docMk/>
            <pc:sldMk cId="1915330085" sldId="278"/>
            <ac:spMk id="4" creationId="{93B93CD1-F926-5455-6B2F-C8F12FA22A36}"/>
          </ac:spMkLst>
        </pc:spChg>
        <pc:spChg chg="add mod">
          <ac:chgData name="Adrien Turbessi" userId="20e8299b-dfa1-4740-a425-1a3b2fbf6292" providerId="ADAL" clId="{C05B8DC1-728F-4296-BD5A-7BB91CEF9408}" dt="2024-02-05T15:45:58.234" v="410" actId="207"/>
          <ac:spMkLst>
            <pc:docMk/>
            <pc:sldMk cId="1915330085" sldId="278"/>
            <ac:spMk id="5" creationId="{C9163074-BD41-A383-3575-CF9DE51CA8FB}"/>
          </ac:spMkLst>
        </pc:spChg>
        <pc:spChg chg="add mod">
          <ac:chgData name="Adrien Turbessi" userId="20e8299b-dfa1-4740-a425-1a3b2fbf6292" providerId="ADAL" clId="{C05B8DC1-728F-4296-BD5A-7BB91CEF9408}" dt="2024-02-05T15:47:36.648" v="424" actId="2711"/>
          <ac:spMkLst>
            <pc:docMk/>
            <pc:sldMk cId="1915330085" sldId="278"/>
            <ac:spMk id="6" creationId="{C982A4C0-DE50-F36A-736E-A5E95EF4D488}"/>
          </ac:spMkLst>
        </pc:spChg>
        <pc:spChg chg="add mod">
          <ac:chgData name="Adrien Turbessi" userId="20e8299b-dfa1-4740-a425-1a3b2fbf6292" providerId="ADAL" clId="{C05B8DC1-728F-4296-BD5A-7BB91CEF9408}" dt="2024-02-05T15:47:10.789" v="421" actId="113"/>
          <ac:spMkLst>
            <pc:docMk/>
            <pc:sldMk cId="1915330085" sldId="278"/>
            <ac:spMk id="7" creationId="{5EA0223E-DACE-32D9-F7F5-51BF60A5D2E5}"/>
          </ac:spMkLst>
        </pc:spChg>
        <pc:spChg chg="add mod">
          <ac:chgData name="Adrien Turbessi" userId="20e8299b-dfa1-4740-a425-1a3b2fbf6292" providerId="ADAL" clId="{C05B8DC1-728F-4296-BD5A-7BB91CEF9408}" dt="2024-02-05T15:47:28.489" v="423" actId="207"/>
          <ac:spMkLst>
            <pc:docMk/>
            <pc:sldMk cId="1915330085" sldId="278"/>
            <ac:spMk id="8" creationId="{A0802999-2894-8826-547C-122A681177A9}"/>
          </ac:spMkLst>
        </pc:spChg>
        <pc:spChg chg="add mod">
          <ac:chgData name="Adrien Turbessi" userId="20e8299b-dfa1-4740-a425-1a3b2fbf6292" providerId="ADAL" clId="{C05B8DC1-728F-4296-BD5A-7BB91CEF9408}" dt="2024-02-05T15:47:49.253" v="426" actId="207"/>
          <ac:spMkLst>
            <pc:docMk/>
            <pc:sldMk cId="1915330085" sldId="278"/>
            <ac:spMk id="9" creationId="{732433B8-8836-6FEE-3F14-39518659622A}"/>
          </ac:spMkLst>
        </pc:spChg>
        <pc:spChg chg="add mod">
          <ac:chgData name="Adrien Turbessi" userId="20e8299b-dfa1-4740-a425-1a3b2fbf6292" providerId="ADAL" clId="{C05B8DC1-728F-4296-BD5A-7BB91CEF9408}" dt="2024-02-05T15:48:10.599" v="429" actId="207"/>
          <ac:spMkLst>
            <pc:docMk/>
            <pc:sldMk cId="1915330085" sldId="278"/>
            <ac:spMk id="10" creationId="{0F4FEAA0-F99B-3E5A-7054-0775A79A97F4}"/>
          </ac:spMkLst>
        </pc:spChg>
      </pc:sldChg>
      <pc:sldChg chg="add del">
        <pc:chgData name="Adrien Turbessi" userId="20e8299b-dfa1-4740-a425-1a3b2fbf6292" providerId="ADAL" clId="{C05B8DC1-728F-4296-BD5A-7BB91CEF9408}" dt="2024-02-05T15:50:54.645" v="459" actId="47"/>
        <pc:sldMkLst>
          <pc:docMk/>
          <pc:sldMk cId="3867140589" sldId="279"/>
        </pc:sldMkLst>
      </pc:sldChg>
    </pc:docChg>
  </pc:docChgLst>
  <pc:docChgLst>
    <pc:chgData name="Adrien Turbessi" userId="20e8299b-dfa1-4740-a425-1a3b2fbf6292" providerId="ADAL" clId="{06D86B58-4BB7-4546-AF3F-A39273F7F4BA}"/>
    <pc:docChg chg="undo custSel delSld modSld">
      <pc:chgData name="Adrien Turbessi" userId="20e8299b-dfa1-4740-a425-1a3b2fbf6292" providerId="ADAL" clId="{06D86B58-4BB7-4546-AF3F-A39273F7F4BA}" dt="2024-02-21T13:59:09.450" v="221" actId="14100"/>
      <pc:docMkLst>
        <pc:docMk/>
      </pc:docMkLst>
      <pc:sldChg chg="addSp delSp modSp mod">
        <pc:chgData name="Adrien Turbessi" userId="20e8299b-dfa1-4740-a425-1a3b2fbf6292" providerId="ADAL" clId="{06D86B58-4BB7-4546-AF3F-A39273F7F4BA}" dt="2024-02-21T12:59:16.359" v="174" actId="1076"/>
        <pc:sldMkLst>
          <pc:docMk/>
          <pc:sldMk cId="1571452844" sldId="256"/>
        </pc:sldMkLst>
        <pc:spChg chg="mod">
          <ac:chgData name="Adrien Turbessi" userId="20e8299b-dfa1-4740-a425-1a3b2fbf6292" providerId="ADAL" clId="{06D86B58-4BB7-4546-AF3F-A39273F7F4BA}" dt="2024-02-21T12:59:03.826" v="172" actId="1076"/>
          <ac:spMkLst>
            <pc:docMk/>
            <pc:sldMk cId="1571452844" sldId="256"/>
            <ac:spMk id="2" creationId="{00000000-0000-0000-0000-000000000000}"/>
          </ac:spMkLst>
        </pc:spChg>
        <pc:spChg chg="mod">
          <ac:chgData name="Adrien Turbessi" userId="20e8299b-dfa1-4740-a425-1a3b2fbf6292" providerId="ADAL" clId="{06D86B58-4BB7-4546-AF3F-A39273F7F4BA}" dt="2024-02-21T12:59:07.488" v="173" actId="1076"/>
          <ac:spMkLst>
            <pc:docMk/>
            <pc:sldMk cId="1571452844" sldId="256"/>
            <ac:spMk id="3" creationId="{5DAE0879-F675-2D4A-C694-B8FF374F6FF7}"/>
          </ac:spMkLst>
        </pc:spChg>
        <pc:spChg chg="del">
          <ac:chgData name="Adrien Turbessi" userId="20e8299b-dfa1-4740-a425-1a3b2fbf6292" providerId="ADAL" clId="{06D86B58-4BB7-4546-AF3F-A39273F7F4BA}" dt="2024-02-21T12:41:57.433" v="3" actId="478"/>
          <ac:spMkLst>
            <pc:docMk/>
            <pc:sldMk cId="1571452844" sldId="256"/>
            <ac:spMk id="4" creationId="{79A3BA55-5853-287E-9D56-252E4B950E17}"/>
          </ac:spMkLst>
        </pc:spChg>
        <pc:spChg chg="add mod">
          <ac:chgData name="Adrien Turbessi" userId="20e8299b-dfa1-4740-a425-1a3b2fbf6292" providerId="ADAL" clId="{06D86B58-4BB7-4546-AF3F-A39273F7F4BA}" dt="2024-02-21T12:59:16.359" v="174" actId="1076"/>
          <ac:spMkLst>
            <pc:docMk/>
            <pc:sldMk cId="1571452844" sldId="256"/>
            <ac:spMk id="10" creationId="{49E48683-9944-52AF-DA16-B3309B8C7D6A}"/>
          </ac:spMkLst>
        </pc:spChg>
        <pc:picChg chg="del">
          <ac:chgData name="Adrien Turbessi" userId="20e8299b-dfa1-4740-a425-1a3b2fbf6292" providerId="ADAL" clId="{06D86B58-4BB7-4546-AF3F-A39273F7F4BA}" dt="2024-02-21T12:41:38.571" v="0" actId="478"/>
          <ac:picMkLst>
            <pc:docMk/>
            <pc:sldMk cId="1571452844" sldId="256"/>
            <ac:picMk id="6" creationId="{49BCE5F2-513D-B0B3-C9C6-F62A239C588A}"/>
          </ac:picMkLst>
        </pc:picChg>
        <pc:picChg chg="add mod">
          <ac:chgData name="Adrien Turbessi" userId="20e8299b-dfa1-4740-a425-1a3b2fbf6292" providerId="ADAL" clId="{06D86B58-4BB7-4546-AF3F-A39273F7F4BA}" dt="2024-02-21T12:41:55.119" v="2" actId="1076"/>
          <ac:picMkLst>
            <pc:docMk/>
            <pc:sldMk cId="1571452844" sldId="256"/>
            <ac:picMk id="9" creationId="{D699FF07-DC52-E7DB-ECCF-5CFA67466CB5}"/>
          </ac:picMkLst>
        </pc:picChg>
      </pc:sldChg>
      <pc:sldChg chg="addSp modSp mod">
        <pc:chgData name="Adrien Turbessi" userId="20e8299b-dfa1-4740-a425-1a3b2fbf6292" providerId="ADAL" clId="{06D86B58-4BB7-4546-AF3F-A39273F7F4BA}" dt="2024-02-21T12:59:19.879" v="175" actId="1076"/>
        <pc:sldMkLst>
          <pc:docMk/>
          <pc:sldMk cId="2113148175" sldId="257"/>
        </pc:sldMkLst>
        <pc:spChg chg="add mod">
          <ac:chgData name="Adrien Turbessi" userId="20e8299b-dfa1-4740-a425-1a3b2fbf6292" providerId="ADAL" clId="{06D86B58-4BB7-4546-AF3F-A39273F7F4BA}" dt="2024-02-21T12:59:19.879" v="175" actId="1076"/>
          <ac:spMkLst>
            <pc:docMk/>
            <pc:sldMk cId="2113148175" sldId="257"/>
            <ac:spMk id="2" creationId="{1829CE34-4EFE-FB8F-D569-09ECC8BAC119}"/>
          </ac:spMkLst>
        </pc:spChg>
        <pc:spChg chg="mod">
          <ac:chgData name="Adrien Turbessi" userId="20e8299b-dfa1-4740-a425-1a3b2fbf6292" providerId="ADAL" clId="{06D86B58-4BB7-4546-AF3F-A39273F7F4BA}" dt="2024-02-21T12:43:13.633" v="55" actId="20577"/>
          <ac:spMkLst>
            <pc:docMk/>
            <pc:sldMk cId="2113148175" sldId="257"/>
            <ac:spMk id="3" creationId="{D1AD8C5F-2F4D-0822-0D35-CA5E1AC6FCC9}"/>
          </ac:spMkLst>
        </pc:spChg>
      </pc:sldChg>
      <pc:sldChg chg="addSp modSp mod">
        <pc:chgData name="Adrien Turbessi" userId="20e8299b-dfa1-4740-a425-1a3b2fbf6292" providerId="ADAL" clId="{06D86B58-4BB7-4546-AF3F-A39273F7F4BA}" dt="2024-02-21T13:59:09.450" v="221" actId="14100"/>
        <pc:sldMkLst>
          <pc:docMk/>
          <pc:sldMk cId="3616935945" sldId="258"/>
        </pc:sldMkLst>
        <pc:spChg chg="add mod">
          <ac:chgData name="Adrien Turbessi" userId="20e8299b-dfa1-4740-a425-1a3b2fbf6292" providerId="ADAL" clId="{06D86B58-4BB7-4546-AF3F-A39273F7F4BA}" dt="2024-02-21T12:44:59.359" v="63" actId="207"/>
          <ac:spMkLst>
            <pc:docMk/>
            <pc:sldMk cId="3616935945" sldId="258"/>
            <ac:spMk id="2" creationId="{45FA1864-E621-B32E-F2DC-6BAFE65E55F0}"/>
          </ac:spMkLst>
        </pc:spChg>
        <pc:spChg chg="mod">
          <ac:chgData name="Adrien Turbessi" userId="20e8299b-dfa1-4740-a425-1a3b2fbf6292" providerId="ADAL" clId="{06D86B58-4BB7-4546-AF3F-A39273F7F4BA}" dt="2024-02-21T13:59:09.450" v="221" actId="14100"/>
          <ac:spMkLst>
            <pc:docMk/>
            <pc:sldMk cId="3616935945" sldId="258"/>
            <ac:spMk id="4" creationId="{1F84681C-43AC-DDB3-FA3B-8B25CBAAA12F}"/>
          </ac:spMkLst>
        </pc:spChg>
      </pc:sldChg>
      <pc:sldChg chg="addSp modSp">
        <pc:chgData name="Adrien Turbessi" userId="20e8299b-dfa1-4740-a425-1a3b2fbf6292" providerId="ADAL" clId="{06D86B58-4BB7-4546-AF3F-A39273F7F4BA}" dt="2024-02-21T13:06:17.968" v="196" actId="1038"/>
        <pc:sldMkLst>
          <pc:docMk/>
          <pc:sldMk cId="4055807640" sldId="259"/>
        </pc:sldMkLst>
        <pc:spChg chg="add mod">
          <ac:chgData name="Adrien Turbessi" userId="20e8299b-dfa1-4740-a425-1a3b2fbf6292" providerId="ADAL" clId="{06D86B58-4BB7-4546-AF3F-A39273F7F4BA}" dt="2024-02-21T13:06:17.968" v="196" actId="1038"/>
          <ac:spMkLst>
            <pc:docMk/>
            <pc:sldMk cId="4055807640" sldId="259"/>
            <ac:spMk id="2" creationId="{CAD17E1A-212C-91C9-36ED-3D224E82B4DC}"/>
          </ac:spMkLst>
        </pc:spChg>
      </pc:sldChg>
      <pc:sldChg chg="addSp modSp">
        <pc:chgData name="Adrien Turbessi" userId="20e8299b-dfa1-4740-a425-1a3b2fbf6292" providerId="ADAL" clId="{06D86B58-4BB7-4546-AF3F-A39273F7F4BA}" dt="2024-02-21T12:45:20.138" v="64"/>
        <pc:sldMkLst>
          <pc:docMk/>
          <pc:sldMk cId="2921181214" sldId="260"/>
        </pc:sldMkLst>
        <pc:spChg chg="add mod">
          <ac:chgData name="Adrien Turbessi" userId="20e8299b-dfa1-4740-a425-1a3b2fbf6292" providerId="ADAL" clId="{06D86B58-4BB7-4546-AF3F-A39273F7F4BA}" dt="2024-02-21T12:45:20.138" v="64"/>
          <ac:spMkLst>
            <pc:docMk/>
            <pc:sldMk cId="2921181214" sldId="260"/>
            <ac:spMk id="2" creationId="{9151B5B1-A40C-05B5-4E9A-CEB16B13D5E0}"/>
          </ac:spMkLst>
        </pc:spChg>
      </pc:sldChg>
      <pc:sldChg chg="addSp modSp mod">
        <pc:chgData name="Adrien Turbessi" userId="20e8299b-dfa1-4740-a425-1a3b2fbf6292" providerId="ADAL" clId="{06D86B58-4BB7-4546-AF3F-A39273F7F4BA}" dt="2024-02-21T12:51:28.914" v="105"/>
        <pc:sldMkLst>
          <pc:docMk/>
          <pc:sldMk cId="187575657" sldId="261"/>
        </pc:sldMkLst>
        <pc:spChg chg="add mod">
          <ac:chgData name="Adrien Turbessi" userId="20e8299b-dfa1-4740-a425-1a3b2fbf6292" providerId="ADAL" clId="{06D86B58-4BB7-4546-AF3F-A39273F7F4BA}" dt="2024-02-21T12:51:28.914" v="105"/>
          <ac:spMkLst>
            <pc:docMk/>
            <pc:sldMk cId="187575657" sldId="261"/>
            <ac:spMk id="3" creationId="{2036EEFB-B91C-9CF2-0A5D-0ABB9669D820}"/>
          </ac:spMkLst>
        </pc:spChg>
        <pc:spChg chg="mod">
          <ac:chgData name="Adrien Turbessi" userId="20e8299b-dfa1-4740-a425-1a3b2fbf6292" providerId="ADAL" clId="{06D86B58-4BB7-4546-AF3F-A39273F7F4BA}" dt="2024-02-21T12:50:58.357" v="98"/>
          <ac:spMkLst>
            <pc:docMk/>
            <pc:sldMk cId="187575657" sldId="261"/>
            <ac:spMk id="4" creationId="{3D1DFFD3-EE5F-11B9-3860-A256B331783C}"/>
          </ac:spMkLst>
        </pc:spChg>
        <pc:spChg chg="mod">
          <ac:chgData name="Adrien Turbessi" userId="20e8299b-dfa1-4740-a425-1a3b2fbf6292" providerId="ADAL" clId="{06D86B58-4BB7-4546-AF3F-A39273F7F4BA}" dt="2024-02-21T12:51:23.385" v="104" actId="113"/>
          <ac:spMkLst>
            <pc:docMk/>
            <pc:sldMk cId="187575657" sldId="261"/>
            <ac:spMk id="5" creationId="{01C612E7-F9E7-31DE-8DD9-5B4026CD7D79}"/>
          </ac:spMkLst>
        </pc:spChg>
      </pc:sldChg>
      <pc:sldChg chg="addSp delSp modSp mod">
        <pc:chgData name="Adrien Turbessi" userId="20e8299b-dfa1-4740-a425-1a3b2fbf6292" providerId="ADAL" clId="{06D86B58-4BB7-4546-AF3F-A39273F7F4BA}" dt="2024-02-21T13:58:42.623" v="219" actId="6549"/>
        <pc:sldMkLst>
          <pc:docMk/>
          <pc:sldMk cId="4139587749" sldId="262"/>
        </pc:sldMkLst>
        <pc:spChg chg="add mod">
          <ac:chgData name="Adrien Turbessi" userId="20e8299b-dfa1-4740-a425-1a3b2fbf6292" providerId="ADAL" clId="{06D86B58-4BB7-4546-AF3F-A39273F7F4BA}" dt="2024-02-21T13:05:16.231" v="186" actId="1035"/>
          <ac:spMkLst>
            <pc:docMk/>
            <pc:sldMk cId="4139587749" sldId="262"/>
            <ac:spMk id="3" creationId="{6609B3B0-2066-EE84-A3B5-4F3460690DF1}"/>
          </ac:spMkLst>
        </pc:spChg>
        <pc:spChg chg="mod">
          <ac:chgData name="Adrien Turbessi" userId="20e8299b-dfa1-4740-a425-1a3b2fbf6292" providerId="ADAL" clId="{06D86B58-4BB7-4546-AF3F-A39273F7F4BA}" dt="2024-02-21T13:58:42.623" v="219" actId="6549"/>
          <ac:spMkLst>
            <pc:docMk/>
            <pc:sldMk cId="4139587749" sldId="262"/>
            <ac:spMk id="6" creationId="{B1A81C6A-5197-0410-7711-57A6E5A7C298}"/>
          </ac:spMkLst>
        </pc:spChg>
        <pc:picChg chg="add mod">
          <ac:chgData name="Adrien Turbessi" userId="20e8299b-dfa1-4740-a425-1a3b2fbf6292" providerId="ADAL" clId="{06D86B58-4BB7-4546-AF3F-A39273F7F4BA}" dt="2024-02-21T12:57:25.975" v="159" actId="1076"/>
          <ac:picMkLst>
            <pc:docMk/>
            <pc:sldMk cId="4139587749" sldId="262"/>
            <ac:picMk id="2" creationId="{335B4A5B-5F33-9486-8B5C-8123655EF346}"/>
          </ac:picMkLst>
        </pc:picChg>
        <pc:picChg chg="del">
          <ac:chgData name="Adrien Turbessi" userId="20e8299b-dfa1-4740-a425-1a3b2fbf6292" providerId="ADAL" clId="{06D86B58-4BB7-4546-AF3F-A39273F7F4BA}" dt="2024-02-21T12:57:15.512" v="155" actId="478"/>
          <ac:picMkLst>
            <pc:docMk/>
            <pc:sldMk cId="4139587749" sldId="262"/>
            <ac:picMk id="7" creationId="{9A59F214-4E64-D3BC-F87C-00E9750EC3E6}"/>
          </ac:picMkLst>
        </pc:picChg>
      </pc:sldChg>
      <pc:sldChg chg="del">
        <pc:chgData name="Adrien Turbessi" userId="20e8299b-dfa1-4740-a425-1a3b2fbf6292" providerId="ADAL" clId="{06D86B58-4BB7-4546-AF3F-A39273F7F4BA}" dt="2024-02-21T12:43:31.391" v="57" actId="2696"/>
        <pc:sldMkLst>
          <pc:docMk/>
          <pc:sldMk cId="3217520428" sldId="263"/>
        </pc:sldMkLst>
      </pc:sldChg>
      <pc:sldChg chg="del">
        <pc:chgData name="Adrien Turbessi" userId="20e8299b-dfa1-4740-a425-1a3b2fbf6292" providerId="ADAL" clId="{06D86B58-4BB7-4546-AF3F-A39273F7F4BA}" dt="2024-02-21T12:58:07.298" v="160" actId="47"/>
        <pc:sldMkLst>
          <pc:docMk/>
          <pc:sldMk cId="3522464101" sldId="264"/>
        </pc:sldMkLst>
      </pc:sldChg>
      <pc:sldChg chg="addSp modSp mod">
        <pc:chgData name="Adrien Turbessi" userId="20e8299b-dfa1-4740-a425-1a3b2fbf6292" providerId="ADAL" clId="{06D86B58-4BB7-4546-AF3F-A39273F7F4BA}" dt="2024-02-21T13:51:31.349" v="209" actId="27636"/>
        <pc:sldMkLst>
          <pc:docMk/>
          <pc:sldMk cId="209310676" sldId="265"/>
        </pc:sldMkLst>
        <pc:spChg chg="mod">
          <ac:chgData name="Adrien Turbessi" userId="20e8299b-dfa1-4740-a425-1a3b2fbf6292" providerId="ADAL" clId="{06D86B58-4BB7-4546-AF3F-A39273F7F4BA}" dt="2024-02-21T13:51:31.349" v="209" actId="27636"/>
          <ac:spMkLst>
            <pc:docMk/>
            <pc:sldMk cId="209310676" sldId="265"/>
            <ac:spMk id="2" creationId="{85AF46CA-7244-8247-8362-D7BF70BDD7A4}"/>
          </ac:spMkLst>
        </pc:spChg>
        <pc:spChg chg="add mod">
          <ac:chgData name="Adrien Turbessi" userId="20e8299b-dfa1-4740-a425-1a3b2fbf6292" providerId="ADAL" clId="{06D86B58-4BB7-4546-AF3F-A39273F7F4BA}" dt="2024-02-21T13:06:29.312" v="203" actId="1036"/>
          <ac:spMkLst>
            <pc:docMk/>
            <pc:sldMk cId="209310676" sldId="265"/>
            <ac:spMk id="3" creationId="{28ABE6D2-5623-BF25-3DD5-CC52E0B6034C}"/>
          </ac:spMkLst>
        </pc:spChg>
        <pc:picChg chg="mod">
          <ac:chgData name="Adrien Turbessi" userId="20e8299b-dfa1-4740-a425-1a3b2fbf6292" providerId="ADAL" clId="{06D86B58-4BB7-4546-AF3F-A39273F7F4BA}" dt="2024-02-21T12:59:57.567" v="176" actId="1076"/>
          <ac:picMkLst>
            <pc:docMk/>
            <pc:sldMk cId="209310676" sldId="265"/>
            <ac:picMk id="9" creationId="{22E83EA3-4D64-BD87-92D2-D5B059F7199D}"/>
          </ac:picMkLst>
        </pc:picChg>
      </pc:sldChg>
      <pc:sldChg chg="addSp delSp modSp mod">
        <pc:chgData name="Adrien Turbessi" userId="20e8299b-dfa1-4740-a425-1a3b2fbf6292" providerId="ADAL" clId="{06D86B58-4BB7-4546-AF3F-A39273F7F4BA}" dt="2024-02-21T13:05:25.279" v="188" actId="1076"/>
        <pc:sldMkLst>
          <pc:docMk/>
          <pc:sldMk cId="2261144992" sldId="267"/>
        </pc:sldMkLst>
        <pc:spChg chg="add mod">
          <ac:chgData name="Adrien Turbessi" userId="20e8299b-dfa1-4740-a425-1a3b2fbf6292" providerId="ADAL" clId="{06D86B58-4BB7-4546-AF3F-A39273F7F4BA}" dt="2024-02-21T12:56:36.279" v="153" actId="207"/>
          <ac:spMkLst>
            <pc:docMk/>
            <pc:sldMk cId="2261144992" sldId="267"/>
            <ac:spMk id="2" creationId="{46A0B212-3713-0A1A-62DF-EA6108B1870C}"/>
          </ac:spMkLst>
        </pc:spChg>
        <pc:spChg chg="add mod">
          <ac:chgData name="Adrien Turbessi" userId="20e8299b-dfa1-4740-a425-1a3b2fbf6292" providerId="ADAL" clId="{06D86B58-4BB7-4546-AF3F-A39273F7F4BA}" dt="2024-02-21T12:56:20.624" v="150" actId="207"/>
          <ac:spMkLst>
            <pc:docMk/>
            <pc:sldMk cId="2261144992" sldId="267"/>
            <ac:spMk id="3" creationId="{C334540D-8E36-9592-37BA-025CC34921EF}"/>
          </ac:spMkLst>
        </pc:spChg>
        <pc:spChg chg="del">
          <ac:chgData name="Adrien Turbessi" userId="20e8299b-dfa1-4740-a425-1a3b2fbf6292" providerId="ADAL" clId="{06D86B58-4BB7-4546-AF3F-A39273F7F4BA}" dt="2024-02-21T12:55:47.055" v="141" actId="478"/>
          <ac:spMkLst>
            <pc:docMk/>
            <pc:sldMk cId="2261144992" sldId="267"/>
            <ac:spMk id="4" creationId="{D3586A6C-9A26-01B6-9A3D-77541D3E342F}"/>
          </ac:spMkLst>
        </pc:spChg>
        <pc:spChg chg="del">
          <ac:chgData name="Adrien Turbessi" userId="20e8299b-dfa1-4740-a425-1a3b2fbf6292" providerId="ADAL" clId="{06D86B58-4BB7-4546-AF3F-A39273F7F4BA}" dt="2024-02-21T12:55:50.321" v="143" actId="478"/>
          <ac:spMkLst>
            <pc:docMk/>
            <pc:sldMk cId="2261144992" sldId="267"/>
            <ac:spMk id="5" creationId="{E58662DF-3390-3AFC-B3D6-6A3C8320DE83}"/>
          </ac:spMkLst>
        </pc:spChg>
        <pc:spChg chg="del">
          <ac:chgData name="Adrien Turbessi" userId="20e8299b-dfa1-4740-a425-1a3b2fbf6292" providerId="ADAL" clId="{06D86B58-4BB7-4546-AF3F-A39273F7F4BA}" dt="2024-02-21T12:55:48.705" v="142" actId="478"/>
          <ac:spMkLst>
            <pc:docMk/>
            <pc:sldMk cId="2261144992" sldId="267"/>
            <ac:spMk id="6" creationId="{EAA492BB-DFB4-AE33-E0E1-399086AF9E7A}"/>
          </ac:spMkLst>
        </pc:spChg>
        <pc:spChg chg="del">
          <ac:chgData name="Adrien Turbessi" userId="20e8299b-dfa1-4740-a425-1a3b2fbf6292" providerId="ADAL" clId="{06D86B58-4BB7-4546-AF3F-A39273F7F4BA}" dt="2024-02-21T12:55:52.675" v="145" actId="478"/>
          <ac:spMkLst>
            <pc:docMk/>
            <pc:sldMk cId="2261144992" sldId="267"/>
            <ac:spMk id="8" creationId="{F8B81E5E-014A-560F-39E7-0602FABF395F}"/>
          </ac:spMkLst>
        </pc:spChg>
        <pc:spChg chg="add mod">
          <ac:chgData name="Adrien Turbessi" userId="20e8299b-dfa1-4740-a425-1a3b2fbf6292" providerId="ADAL" clId="{06D86B58-4BB7-4546-AF3F-A39273F7F4BA}" dt="2024-02-21T13:05:25.279" v="188" actId="1076"/>
          <ac:spMkLst>
            <pc:docMk/>
            <pc:sldMk cId="2261144992" sldId="267"/>
            <ac:spMk id="9" creationId="{BC726190-99C8-3ACE-6CFB-FBC951D36180}"/>
          </ac:spMkLst>
        </pc:spChg>
        <pc:picChg chg="del">
          <ac:chgData name="Adrien Turbessi" userId="20e8299b-dfa1-4740-a425-1a3b2fbf6292" providerId="ADAL" clId="{06D86B58-4BB7-4546-AF3F-A39273F7F4BA}" dt="2024-02-21T12:55:51.113" v="144" actId="478"/>
          <ac:picMkLst>
            <pc:docMk/>
            <pc:sldMk cId="2261144992" sldId="267"/>
            <ac:picMk id="7" creationId="{6A5CB7F4-F1A5-2269-C327-A55EC9C21F6A}"/>
          </ac:picMkLst>
        </pc:picChg>
      </pc:sldChg>
      <pc:sldChg chg="addSp modSp mod">
        <pc:chgData name="Adrien Turbessi" userId="20e8299b-dfa1-4740-a425-1a3b2fbf6292" providerId="ADAL" clId="{06D86B58-4BB7-4546-AF3F-A39273F7F4BA}" dt="2024-02-21T13:06:00.288" v="191" actId="1076"/>
        <pc:sldMkLst>
          <pc:docMk/>
          <pc:sldMk cId="3730732785" sldId="268"/>
        </pc:sldMkLst>
        <pc:spChg chg="add mod">
          <ac:chgData name="Adrien Turbessi" userId="20e8299b-dfa1-4740-a425-1a3b2fbf6292" providerId="ADAL" clId="{06D86B58-4BB7-4546-AF3F-A39273F7F4BA}" dt="2024-02-21T13:06:00.288" v="191" actId="1076"/>
          <ac:spMkLst>
            <pc:docMk/>
            <pc:sldMk cId="3730732785" sldId="268"/>
            <ac:spMk id="2" creationId="{E12D1F59-87B5-D0EA-6D4A-540DF36CE037}"/>
          </ac:spMkLst>
        </pc:spChg>
        <pc:spChg chg="mod">
          <ac:chgData name="Adrien Turbessi" userId="20e8299b-dfa1-4740-a425-1a3b2fbf6292" providerId="ADAL" clId="{06D86B58-4BB7-4546-AF3F-A39273F7F4BA}" dt="2024-02-21T13:01:35.166" v="178" actId="20577"/>
          <ac:spMkLst>
            <pc:docMk/>
            <pc:sldMk cId="3730732785" sldId="268"/>
            <ac:spMk id="4" creationId="{59CE28C6-0AA0-F49D-9262-9A3A2B2B7F97}"/>
          </ac:spMkLst>
        </pc:spChg>
      </pc:sldChg>
      <pc:sldChg chg="addSp modSp mod">
        <pc:chgData name="Adrien Turbessi" userId="20e8299b-dfa1-4740-a425-1a3b2fbf6292" providerId="ADAL" clId="{06D86B58-4BB7-4546-AF3F-A39273F7F4BA}" dt="2024-02-21T13:58:26.432" v="218" actId="255"/>
        <pc:sldMkLst>
          <pc:docMk/>
          <pc:sldMk cId="2317733419" sldId="269"/>
        </pc:sldMkLst>
        <pc:spChg chg="add mod">
          <ac:chgData name="Adrien Turbessi" userId="20e8299b-dfa1-4740-a425-1a3b2fbf6292" providerId="ADAL" clId="{06D86B58-4BB7-4546-AF3F-A39273F7F4BA}" dt="2024-02-21T12:47:00.679" v="72" actId="1076"/>
          <ac:spMkLst>
            <pc:docMk/>
            <pc:sldMk cId="2317733419" sldId="269"/>
            <ac:spMk id="2" creationId="{69DF9671-E18C-F98D-843A-74F6E32E5FA2}"/>
          </ac:spMkLst>
        </pc:spChg>
        <pc:spChg chg="mod">
          <ac:chgData name="Adrien Turbessi" userId="20e8299b-dfa1-4740-a425-1a3b2fbf6292" providerId="ADAL" clId="{06D86B58-4BB7-4546-AF3F-A39273F7F4BA}" dt="2024-02-21T13:58:26.432" v="218" actId="255"/>
          <ac:spMkLst>
            <pc:docMk/>
            <pc:sldMk cId="2317733419" sldId="269"/>
            <ac:spMk id="4" creationId="{EB19105B-1A1F-1B68-AED9-A8A05E44E5A7}"/>
          </ac:spMkLst>
        </pc:spChg>
        <pc:graphicFrameChg chg="mod modGraphic">
          <ac:chgData name="Adrien Turbessi" userId="20e8299b-dfa1-4740-a425-1a3b2fbf6292" providerId="ADAL" clId="{06D86B58-4BB7-4546-AF3F-A39273F7F4BA}" dt="2024-02-21T13:58:13.808" v="216" actId="1076"/>
          <ac:graphicFrameMkLst>
            <pc:docMk/>
            <pc:sldMk cId="2317733419" sldId="269"/>
            <ac:graphicFrameMk id="6" creationId="{66159096-84F6-F738-FA39-45191845DF0C}"/>
          </ac:graphicFrameMkLst>
        </pc:graphicFrameChg>
      </pc:sldChg>
      <pc:sldChg chg="addSp modSp mod">
        <pc:chgData name="Adrien Turbessi" userId="20e8299b-dfa1-4740-a425-1a3b2fbf6292" providerId="ADAL" clId="{06D86B58-4BB7-4546-AF3F-A39273F7F4BA}" dt="2024-02-21T13:05:49.927" v="190" actId="1076"/>
        <pc:sldMkLst>
          <pc:docMk/>
          <pc:sldMk cId="2579003016" sldId="270"/>
        </pc:sldMkLst>
        <pc:spChg chg="add mod">
          <ac:chgData name="Adrien Turbessi" userId="20e8299b-dfa1-4740-a425-1a3b2fbf6292" providerId="ADAL" clId="{06D86B58-4BB7-4546-AF3F-A39273F7F4BA}" dt="2024-02-21T13:05:49.927" v="190" actId="1076"/>
          <ac:spMkLst>
            <pc:docMk/>
            <pc:sldMk cId="2579003016" sldId="270"/>
            <ac:spMk id="3" creationId="{A74009F3-9280-1995-D0FD-8CB5E2A2236A}"/>
          </ac:spMkLst>
        </pc:spChg>
        <pc:spChg chg="mod">
          <ac:chgData name="Adrien Turbessi" userId="20e8299b-dfa1-4740-a425-1a3b2fbf6292" providerId="ADAL" clId="{06D86B58-4BB7-4546-AF3F-A39273F7F4BA}" dt="2024-02-21T12:49:57.401" v="91" actId="6549"/>
          <ac:spMkLst>
            <pc:docMk/>
            <pc:sldMk cId="2579003016" sldId="270"/>
            <ac:spMk id="4" creationId="{3181C6B1-0F74-5F71-1E91-8567D77D64DB}"/>
          </ac:spMkLst>
        </pc:spChg>
      </pc:sldChg>
      <pc:sldChg chg="addSp modSp mod">
        <pc:chgData name="Adrien Turbessi" userId="20e8299b-dfa1-4740-a425-1a3b2fbf6292" providerId="ADAL" clId="{06D86B58-4BB7-4546-AF3F-A39273F7F4BA}" dt="2024-02-21T12:49:38.637" v="89"/>
        <pc:sldMkLst>
          <pc:docMk/>
          <pc:sldMk cId="2265752309" sldId="271"/>
        </pc:sldMkLst>
        <pc:spChg chg="add mod">
          <ac:chgData name="Adrien Turbessi" userId="20e8299b-dfa1-4740-a425-1a3b2fbf6292" providerId="ADAL" clId="{06D86B58-4BB7-4546-AF3F-A39273F7F4BA}" dt="2024-02-21T12:49:38.637" v="89"/>
          <ac:spMkLst>
            <pc:docMk/>
            <pc:sldMk cId="2265752309" sldId="271"/>
            <ac:spMk id="3" creationId="{8AF002FB-8971-F4E4-F00C-9ED0A82E09C6}"/>
          </ac:spMkLst>
        </pc:spChg>
        <pc:spChg chg="mod">
          <ac:chgData name="Adrien Turbessi" userId="20e8299b-dfa1-4740-a425-1a3b2fbf6292" providerId="ADAL" clId="{06D86B58-4BB7-4546-AF3F-A39273F7F4BA}" dt="2024-02-21T12:47:36.345" v="77" actId="20577"/>
          <ac:spMkLst>
            <pc:docMk/>
            <pc:sldMk cId="2265752309" sldId="271"/>
            <ac:spMk id="5" creationId="{D93C28A6-506E-1331-B0DD-CDF7A83760C8}"/>
          </ac:spMkLst>
        </pc:spChg>
        <pc:spChg chg="mod">
          <ac:chgData name="Adrien Turbessi" userId="20e8299b-dfa1-4740-a425-1a3b2fbf6292" providerId="ADAL" clId="{06D86B58-4BB7-4546-AF3F-A39273F7F4BA}" dt="2024-02-21T12:47:46.515" v="79" actId="20577"/>
          <ac:spMkLst>
            <pc:docMk/>
            <pc:sldMk cId="2265752309" sldId="271"/>
            <ac:spMk id="6" creationId="{514F10CF-014E-3C12-62E9-46712011EF83}"/>
          </ac:spMkLst>
        </pc:spChg>
        <pc:spChg chg="mod">
          <ac:chgData name="Adrien Turbessi" userId="20e8299b-dfa1-4740-a425-1a3b2fbf6292" providerId="ADAL" clId="{06D86B58-4BB7-4546-AF3F-A39273F7F4BA}" dt="2024-02-21T12:47:53.177" v="82" actId="20577"/>
          <ac:spMkLst>
            <pc:docMk/>
            <pc:sldMk cId="2265752309" sldId="271"/>
            <ac:spMk id="7" creationId="{A25F8051-6A7E-791E-2925-11300F706403}"/>
          </ac:spMkLst>
        </pc:spChg>
      </pc:sldChg>
      <pc:sldChg chg="addSp modSp mod">
        <pc:chgData name="Adrien Turbessi" userId="20e8299b-dfa1-4740-a425-1a3b2fbf6292" providerId="ADAL" clId="{06D86B58-4BB7-4546-AF3F-A39273F7F4BA}" dt="2024-02-21T12:50:27.629" v="95" actId="20577"/>
        <pc:sldMkLst>
          <pc:docMk/>
          <pc:sldMk cId="1832687035" sldId="273"/>
        </pc:sldMkLst>
        <pc:spChg chg="add mod">
          <ac:chgData name="Adrien Turbessi" userId="20e8299b-dfa1-4740-a425-1a3b2fbf6292" providerId="ADAL" clId="{06D86B58-4BB7-4546-AF3F-A39273F7F4BA}" dt="2024-02-21T12:49:41.027" v="90"/>
          <ac:spMkLst>
            <pc:docMk/>
            <pc:sldMk cId="1832687035" sldId="273"/>
            <ac:spMk id="3" creationId="{DA18632C-335B-E3ED-57E9-BF2980098462}"/>
          </ac:spMkLst>
        </pc:spChg>
        <pc:spChg chg="mod">
          <ac:chgData name="Adrien Turbessi" userId="20e8299b-dfa1-4740-a425-1a3b2fbf6292" providerId="ADAL" clId="{06D86B58-4BB7-4546-AF3F-A39273F7F4BA}" dt="2024-02-21T12:50:27.629" v="95" actId="20577"/>
          <ac:spMkLst>
            <pc:docMk/>
            <pc:sldMk cId="1832687035" sldId="273"/>
            <ac:spMk id="4" creationId="{8B2A7A1C-161E-8755-C22D-3CE2CE1FB415}"/>
          </ac:spMkLst>
        </pc:spChg>
      </pc:sldChg>
      <pc:sldChg chg="addSp delSp modSp mod">
        <pc:chgData name="Adrien Turbessi" userId="20e8299b-dfa1-4740-a425-1a3b2fbf6292" providerId="ADAL" clId="{06D86B58-4BB7-4546-AF3F-A39273F7F4BA}" dt="2024-02-21T12:55:57.175" v="146" actId="1076"/>
        <pc:sldMkLst>
          <pc:docMk/>
          <pc:sldMk cId="3357842338" sldId="274"/>
        </pc:sldMkLst>
        <pc:spChg chg="add mod">
          <ac:chgData name="Adrien Turbessi" userId="20e8299b-dfa1-4740-a425-1a3b2fbf6292" providerId="ADAL" clId="{06D86B58-4BB7-4546-AF3F-A39273F7F4BA}" dt="2024-02-21T12:54:28.409" v="132" actId="1076"/>
          <ac:spMkLst>
            <pc:docMk/>
            <pc:sldMk cId="3357842338" sldId="274"/>
            <ac:spMk id="2" creationId="{B236DF9D-4A1E-B038-DED5-BB890F94C500}"/>
          </ac:spMkLst>
        </pc:spChg>
        <pc:spChg chg="mod">
          <ac:chgData name="Adrien Turbessi" userId="20e8299b-dfa1-4740-a425-1a3b2fbf6292" providerId="ADAL" clId="{06D86B58-4BB7-4546-AF3F-A39273F7F4BA}" dt="2024-02-21T12:55:57.175" v="146" actId="1076"/>
          <ac:spMkLst>
            <pc:docMk/>
            <pc:sldMk cId="3357842338" sldId="274"/>
            <ac:spMk id="4" creationId="{D69601D7-8F0E-6869-63A0-6A0B6CB74532}"/>
          </ac:spMkLst>
        </pc:spChg>
        <pc:spChg chg="mod">
          <ac:chgData name="Adrien Turbessi" userId="20e8299b-dfa1-4740-a425-1a3b2fbf6292" providerId="ADAL" clId="{06D86B58-4BB7-4546-AF3F-A39273F7F4BA}" dt="2024-02-21T12:54:41.432" v="136" actId="1076"/>
          <ac:spMkLst>
            <pc:docMk/>
            <pc:sldMk cId="3357842338" sldId="274"/>
            <ac:spMk id="5" creationId="{2A0038BF-8FD7-3464-58CB-50D317DAC583}"/>
          </ac:spMkLst>
        </pc:spChg>
        <pc:spChg chg="del mod">
          <ac:chgData name="Adrien Turbessi" userId="20e8299b-dfa1-4740-a425-1a3b2fbf6292" providerId="ADAL" clId="{06D86B58-4BB7-4546-AF3F-A39273F7F4BA}" dt="2024-02-21T12:52:56.328" v="116" actId="478"/>
          <ac:spMkLst>
            <pc:docMk/>
            <pc:sldMk cId="3357842338" sldId="274"/>
            <ac:spMk id="6" creationId="{EA2E6101-2D6E-A373-23DF-6518604D1921}"/>
          </ac:spMkLst>
        </pc:spChg>
        <pc:spChg chg="mod">
          <ac:chgData name="Adrien Turbessi" userId="20e8299b-dfa1-4740-a425-1a3b2fbf6292" providerId="ADAL" clId="{06D86B58-4BB7-4546-AF3F-A39273F7F4BA}" dt="2024-02-21T12:54:31.343" v="133" actId="1076"/>
          <ac:spMkLst>
            <pc:docMk/>
            <pc:sldMk cId="3357842338" sldId="274"/>
            <ac:spMk id="7" creationId="{A9D74E94-914C-BDB4-0110-E667709D3E0B}"/>
          </ac:spMkLst>
        </pc:spChg>
        <pc:spChg chg="mod">
          <ac:chgData name="Adrien Turbessi" userId="20e8299b-dfa1-4740-a425-1a3b2fbf6292" providerId="ADAL" clId="{06D86B58-4BB7-4546-AF3F-A39273F7F4BA}" dt="2024-02-21T12:54:25.678" v="131" actId="1076"/>
          <ac:spMkLst>
            <pc:docMk/>
            <pc:sldMk cId="3357842338" sldId="274"/>
            <ac:spMk id="8" creationId="{E9D96F8E-BBE3-CCE7-7186-BD8B2018E305}"/>
          </ac:spMkLst>
        </pc:spChg>
        <pc:spChg chg="add mod">
          <ac:chgData name="Adrien Turbessi" userId="20e8299b-dfa1-4740-a425-1a3b2fbf6292" providerId="ADAL" clId="{06D86B58-4BB7-4546-AF3F-A39273F7F4BA}" dt="2024-02-21T12:55:22.607" v="140" actId="1076"/>
          <ac:spMkLst>
            <pc:docMk/>
            <pc:sldMk cId="3357842338" sldId="274"/>
            <ac:spMk id="11" creationId="{AFB9121B-CAE5-7B23-BA54-2ADA41EC7C8C}"/>
          </ac:spMkLst>
        </pc:spChg>
        <pc:picChg chg="add mod">
          <ac:chgData name="Adrien Turbessi" userId="20e8299b-dfa1-4740-a425-1a3b2fbf6292" providerId="ADAL" clId="{06D86B58-4BB7-4546-AF3F-A39273F7F4BA}" dt="2024-02-21T12:54:48.392" v="138" actId="1076"/>
          <ac:picMkLst>
            <pc:docMk/>
            <pc:sldMk cId="3357842338" sldId="274"/>
            <ac:picMk id="3" creationId="{F0D7CF3D-1E0C-1FAC-6324-304D636DD718}"/>
          </ac:picMkLst>
        </pc:picChg>
      </pc:sldChg>
      <pc:sldChg chg="addSp modSp">
        <pc:chgData name="Adrien Turbessi" userId="20e8299b-dfa1-4740-a425-1a3b2fbf6292" providerId="ADAL" clId="{06D86B58-4BB7-4546-AF3F-A39273F7F4BA}" dt="2024-02-21T13:05:21.743" v="187" actId="1076"/>
        <pc:sldMkLst>
          <pc:docMk/>
          <pc:sldMk cId="1363927844" sldId="275"/>
        </pc:sldMkLst>
        <pc:spChg chg="add mod">
          <ac:chgData name="Adrien Turbessi" userId="20e8299b-dfa1-4740-a425-1a3b2fbf6292" providerId="ADAL" clId="{06D86B58-4BB7-4546-AF3F-A39273F7F4BA}" dt="2024-02-21T13:05:21.743" v="187" actId="1076"/>
          <ac:spMkLst>
            <pc:docMk/>
            <pc:sldMk cId="1363927844" sldId="275"/>
            <ac:spMk id="2" creationId="{11F66488-176E-4EE0-4291-66ADF8E9729B}"/>
          </ac:spMkLst>
        </pc:spChg>
      </pc:sldChg>
      <pc:sldChg chg="del">
        <pc:chgData name="Adrien Turbessi" userId="20e8299b-dfa1-4740-a425-1a3b2fbf6292" providerId="ADAL" clId="{06D86B58-4BB7-4546-AF3F-A39273F7F4BA}" dt="2024-02-21T12:56:50.798" v="154" actId="47"/>
        <pc:sldMkLst>
          <pc:docMk/>
          <pc:sldMk cId="1035396089" sldId="276"/>
        </pc:sldMkLst>
      </pc:sldChg>
      <pc:sldChg chg="addSp modSp mod">
        <pc:chgData name="Adrien Turbessi" userId="20e8299b-dfa1-4740-a425-1a3b2fbf6292" providerId="ADAL" clId="{06D86B58-4BB7-4546-AF3F-A39273F7F4BA}" dt="2024-02-21T13:04:51.166" v="181" actId="207"/>
        <pc:sldMkLst>
          <pc:docMk/>
          <pc:sldMk cId="2444436301" sldId="277"/>
        </pc:sldMkLst>
        <pc:spChg chg="add mod">
          <ac:chgData name="Adrien Turbessi" userId="20e8299b-dfa1-4740-a425-1a3b2fbf6292" providerId="ADAL" clId="{06D86B58-4BB7-4546-AF3F-A39273F7F4BA}" dt="2024-02-21T12:58:42.302" v="168" actId="1076"/>
          <ac:spMkLst>
            <pc:docMk/>
            <pc:sldMk cId="2444436301" sldId="277"/>
            <ac:spMk id="3" creationId="{45D2EAD5-687F-0133-B4D4-80DF2D37E177}"/>
          </ac:spMkLst>
        </pc:spChg>
        <pc:spChg chg="mod">
          <ac:chgData name="Adrien Turbessi" userId="20e8299b-dfa1-4740-a425-1a3b2fbf6292" providerId="ADAL" clId="{06D86B58-4BB7-4546-AF3F-A39273F7F4BA}" dt="2024-02-21T13:04:51.166" v="181" actId="207"/>
          <ac:spMkLst>
            <pc:docMk/>
            <pc:sldMk cId="2444436301" sldId="277"/>
            <ac:spMk id="4" creationId="{B3D8DC74-D476-C5BA-055E-F579B61F5BB2}"/>
          </ac:spMkLst>
        </pc:spChg>
      </pc:sldChg>
      <pc:sldChg chg="addSp modSp mod">
        <pc:chgData name="Adrien Turbessi" userId="20e8299b-dfa1-4740-a425-1a3b2fbf6292" providerId="ADAL" clId="{06D86B58-4BB7-4546-AF3F-A39273F7F4BA}" dt="2024-02-21T13:04:30.819" v="179" actId="20577"/>
        <pc:sldMkLst>
          <pc:docMk/>
          <pc:sldMk cId="1915330085" sldId="278"/>
        </pc:sldMkLst>
        <pc:spChg chg="add mod">
          <ac:chgData name="Adrien Turbessi" userId="20e8299b-dfa1-4740-a425-1a3b2fbf6292" providerId="ADAL" clId="{06D86B58-4BB7-4546-AF3F-A39273F7F4BA}" dt="2024-02-21T12:58:37.052" v="166"/>
          <ac:spMkLst>
            <pc:docMk/>
            <pc:sldMk cId="1915330085" sldId="278"/>
            <ac:spMk id="3" creationId="{1CBE6D9F-FA22-22B9-CFE7-13379BD2677B}"/>
          </ac:spMkLst>
        </pc:spChg>
        <pc:spChg chg="mod">
          <ac:chgData name="Adrien Turbessi" userId="20e8299b-dfa1-4740-a425-1a3b2fbf6292" providerId="ADAL" clId="{06D86B58-4BB7-4546-AF3F-A39273F7F4BA}" dt="2024-02-21T13:04:30.819" v="179" actId="20577"/>
          <ac:spMkLst>
            <pc:docMk/>
            <pc:sldMk cId="1915330085" sldId="278"/>
            <ac:spMk id="6" creationId="{C982A4C0-DE50-F36A-736E-A5E95EF4D4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A267D-D590-491E-AFC7-FF0E5DE86B83}" type="datetimeFigureOut">
              <a:rPr lang="fr-FR" smtClean="0"/>
              <a:t>21/02/2024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E3265-22AA-4C4C-BD63-668C382DA808}" type="slidenum">
              <a:rPr lang="fr-FR" smtClean="0"/>
              <a:t>‹N°›</a:t>
            </a:fld>
            <a:endParaRPr lang="fr-FR"/>
          </a:p>
        </p:txBody>
      </p:sp>
    </p:spTree>
    <p:extLst>
      <p:ext uri="{BB962C8B-B14F-4D97-AF65-F5344CB8AC3E}">
        <p14:creationId xmlns:p14="http://schemas.microsoft.com/office/powerpoint/2010/main" val="130653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ésentation">
    <p:spTree>
      <p:nvGrpSpPr>
        <p:cNvPr id="1" name=""/>
        <p:cNvGrpSpPr/>
        <p:nvPr/>
      </p:nvGrpSpPr>
      <p:grpSpPr>
        <a:xfrm>
          <a:off x="0" y="0"/>
          <a:ext cx="0" cy="0"/>
          <a:chOff x="0" y="0"/>
          <a:chExt cx="0" cy="0"/>
        </a:xfrm>
      </p:grpSpPr>
      <p:sp>
        <p:nvSpPr>
          <p:cNvPr id="7" name="Rectangle 6"/>
          <p:cNvSpPr/>
          <p:nvPr userDrawn="1"/>
        </p:nvSpPr>
        <p:spPr>
          <a:xfrm>
            <a:off x="0" y="-13862"/>
            <a:ext cx="9144000" cy="5157361"/>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descr="G:\PLAN RECONNEXION 2019 2022\IDENTITE DE MARQUE 2020\FORMES\PNG\PNG_orange-1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7940">
            <a:off x="6865603" y="3076263"/>
            <a:ext cx="1862468" cy="1857831"/>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userDrawn="1"/>
        </p:nvSpPr>
        <p:spPr>
          <a:xfrm>
            <a:off x="3934947" y="4528965"/>
            <a:ext cx="1274105" cy="1274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5" descr="C:\Users\carla-elena\Desktop\croi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1626" y="-119263"/>
            <a:ext cx="655637" cy="6556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PLAN RECONNEXION 2019 2022\IDENTITE DE MARQUE 2020\FORMES\PNG\PNG_blanc-1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5415" y="4624478"/>
            <a:ext cx="852387" cy="8523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PLAN RECONNEXION 2019 2022\IDENTITE DE MARQUE 2020\FORMES\PNG\PNG_orange-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2206034">
            <a:off x="-2041101" y="-1135468"/>
            <a:ext cx="5496195" cy="5496199"/>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texte 14"/>
          <p:cNvSpPr>
            <a:spLocks noGrp="1"/>
          </p:cNvSpPr>
          <p:nvPr>
            <p:ph type="body" sz="quarter" idx="10"/>
          </p:nvPr>
        </p:nvSpPr>
        <p:spPr>
          <a:xfrm>
            <a:off x="611560" y="515770"/>
            <a:ext cx="7272808" cy="2447925"/>
          </a:xfrm>
        </p:spPr>
        <p:txBody>
          <a:bodyPr>
            <a:noAutofit/>
          </a:bodyPr>
          <a:lstStyle>
            <a:lvl1pPr marL="0" indent="0">
              <a:buNone/>
              <a:defRPr sz="6000">
                <a:solidFill>
                  <a:schemeClr val="bg1"/>
                </a:solidFill>
                <a:latin typeface="FrontageCondensed-Inline" pitchFamily="50" charset="0"/>
              </a:defRPr>
            </a:lvl1pPr>
            <a:lvl2pPr>
              <a:defRPr sz="3600">
                <a:solidFill>
                  <a:schemeClr val="bg1"/>
                </a:solidFill>
                <a:latin typeface="FrontageCondensed-Inline" pitchFamily="50" charset="0"/>
              </a:defRPr>
            </a:lvl2pPr>
            <a:lvl3pPr>
              <a:defRPr sz="3200">
                <a:solidFill>
                  <a:schemeClr val="bg1"/>
                </a:solidFill>
                <a:latin typeface="FrontageCondensed-Inline" pitchFamily="50" charset="0"/>
              </a:defRPr>
            </a:lvl3pPr>
            <a:lvl4pPr>
              <a:defRPr sz="2800">
                <a:solidFill>
                  <a:schemeClr val="bg1"/>
                </a:solidFill>
                <a:latin typeface="FrontageCondensed-Inline" pitchFamily="50" charset="0"/>
              </a:defRPr>
            </a:lvl4pPr>
            <a:lvl5pPr>
              <a:defRPr sz="2800">
                <a:solidFill>
                  <a:schemeClr val="bg1"/>
                </a:solidFill>
                <a:latin typeface="FrontageCondensed-Inline" pitchFamily="50" charset="0"/>
              </a:defRPr>
            </a:lvl5pPr>
          </a:lstStyle>
          <a:p>
            <a:pPr lvl="0"/>
            <a:r>
              <a:rPr lang="fr-FR" dirty="0"/>
              <a:t>Modifiez les styles du texte du masque</a:t>
            </a:r>
          </a:p>
        </p:txBody>
      </p:sp>
      <p:pic>
        <p:nvPicPr>
          <p:cNvPr id="1026"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960" y="4540438"/>
            <a:ext cx="72548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8195" name="Picture 3" descr="G:\PLAN RECONNEXION 2019 2022\IDENTITE DE MARQUE 2020\FORMES\PNG\PNG_bleu ECF pro-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351411"/>
            <a:ext cx="1197079" cy="11940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205466" y="231490"/>
            <a:ext cx="8733067" cy="468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 name="Espace réservé du texte 7"/>
          <p:cNvSpPr>
            <a:spLocks noGrp="1"/>
          </p:cNvSpPr>
          <p:nvPr>
            <p:ph type="body" sz="quarter" idx="10"/>
          </p:nvPr>
        </p:nvSpPr>
        <p:spPr>
          <a:xfrm>
            <a:off x="323528" y="411510"/>
            <a:ext cx="4392488" cy="792088"/>
          </a:xfrm>
        </p:spPr>
        <p:txBody>
          <a:bodyPr/>
          <a:lstStyle>
            <a:lvl1pPr marL="0" indent="0">
              <a:buNone/>
              <a:defRPr>
                <a:solidFill>
                  <a:srgbClr val="0D2546"/>
                </a:solidFill>
                <a:latin typeface="FrontageCondensed-Inline" pitchFamily="50" charset="0"/>
              </a:defRPr>
            </a:lvl1pPr>
          </a:lstStyle>
          <a:p>
            <a:pPr lvl="0"/>
            <a:r>
              <a:rPr lang="fr-FR" dirty="0"/>
              <a:t>Modifiez </a:t>
            </a:r>
          </a:p>
        </p:txBody>
      </p:sp>
      <p:sp>
        <p:nvSpPr>
          <p:cNvPr id="5" name="Espace réservé du texte 7"/>
          <p:cNvSpPr>
            <a:spLocks noGrp="1"/>
          </p:cNvSpPr>
          <p:nvPr>
            <p:ph type="body" sz="quarter" idx="11"/>
          </p:nvPr>
        </p:nvSpPr>
        <p:spPr>
          <a:xfrm>
            <a:off x="323528" y="1275606"/>
            <a:ext cx="6264696"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pic>
        <p:nvPicPr>
          <p:cNvPr id="8194" name="Picture 2" descr="G:\PLAN RECONNEXION 2019 2022\IDENTITE DE MARQUE 2020\FORMES\PNG\PNG_bleu ECF pro-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511" y="2571750"/>
            <a:ext cx="621953" cy="6219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PLAN RECONNEXION 2019 2022\IDENTITE DE MARQUE 2020\FORMES\PNG\PNG_bleu ECF pro-3.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45783"/>
          <a:stretch/>
        </p:blipFill>
        <p:spPr bwMode="auto">
          <a:xfrm>
            <a:off x="5364088" y="3939903"/>
            <a:ext cx="2219971" cy="120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6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fin ">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9219" name="Picture 3" descr="V:\PHOTOS - IMAGES\Images istock\GettyImages-89136384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421" r="5955"/>
          <a:stretch/>
        </p:blipFill>
        <p:spPr bwMode="auto">
          <a:xfrm>
            <a:off x="1" y="-92547"/>
            <a:ext cx="5147351" cy="52360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PLAN RECONNEXION 2019 2022\IDENTITE DE MARQUE 2020\FORMES\PNG\PNG_bleu ECF pro-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5105" y="-1326921"/>
            <a:ext cx="3213250" cy="321325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PLAN RECONNEXION 2019 2022\IDENTITE DE MARQUE 2020\FORMES\PNG\PNG_orange-17.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10128" y="3723879"/>
            <a:ext cx="2267746" cy="2267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carla-elena\Desktop\croi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19534" y="0"/>
            <a:ext cx="655637" cy="655638"/>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14"/>
          <p:cNvSpPr>
            <a:spLocks noGrp="1"/>
          </p:cNvSpPr>
          <p:nvPr>
            <p:ph type="body" sz="quarter" idx="10"/>
          </p:nvPr>
        </p:nvSpPr>
        <p:spPr>
          <a:xfrm>
            <a:off x="5364088" y="1407003"/>
            <a:ext cx="3388943" cy="1944043"/>
          </a:xfrm>
        </p:spPr>
        <p:txBody>
          <a:bodyPr>
            <a:noAutofit/>
          </a:bodyPr>
          <a:lstStyle>
            <a:lvl1pPr marL="0" indent="0">
              <a:buNone/>
              <a:defRPr sz="4800">
                <a:solidFill>
                  <a:schemeClr val="bg1"/>
                </a:solidFill>
                <a:latin typeface="FrontageCondensed-Inline" pitchFamily="50" charset="0"/>
              </a:defRPr>
            </a:lvl1pPr>
            <a:lvl2pPr>
              <a:defRPr sz="3600">
                <a:solidFill>
                  <a:schemeClr val="bg1"/>
                </a:solidFill>
                <a:latin typeface="FrontageCondensed-Inline" pitchFamily="50" charset="0"/>
              </a:defRPr>
            </a:lvl2pPr>
            <a:lvl3pPr>
              <a:defRPr sz="3200">
                <a:solidFill>
                  <a:schemeClr val="bg1"/>
                </a:solidFill>
                <a:latin typeface="FrontageCondensed-Inline" pitchFamily="50" charset="0"/>
              </a:defRPr>
            </a:lvl3pPr>
            <a:lvl4pPr>
              <a:defRPr sz="2800">
                <a:solidFill>
                  <a:schemeClr val="bg1"/>
                </a:solidFill>
                <a:latin typeface="FrontageCondensed-Inline" pitchFamily="50" charset="0"/>
              </a:defRPr>
            </a:lvl4pPr>
            <a:lvl5pPr>
              <a:defRPr sz="2800">
                <a:solidFill>
                  <a:schemeClr val="bg1"/>
                </a:solidFill>
                <a:latin typeface="FrontageCondensed-Inline" pitchFamily="50" charset="0"/>
              </a:defRPr>
            </a:lvl5pPr>
          </a:lstStyle>
          <a:p>
            <a:pPr lvl="0"/>
            <a:r>
              <a:rPr lang="fr-FR" dirty="0"/>
              <a:t>Modifiez les styles du texte</a:t>
            </a:r>
          </a:p>
        </p:txBody>
      </p:sp>
    </p:spTree>
    <p:extLst>
      <p:ext uri="{BB962C8B-B14F-4D97-AF65-F5344CB8AC3E}">
        <p14:creationId xmlns:p14="http://schemas.microsoft.com/office/powerpoint/2010/main" val="133936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3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455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598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14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parti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051" name="Picture 3" descr="G:\PLAN RECONNEXION 2019 2022\IDENTITE DE MARQUE 2020\FORMES\PNG\PNG_orange-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985747">
            <a:off x="647511" y="1993735"/>
            <a:ext cx="3883969" cy="38839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529662" y="1229063"/>
            <a:ext cx="608467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4"/>
          <p:cNvSpPr>
            <a:spLocks noGrp="1"/>
          </p:cNvSpPr>
          <p:nvPr>
            <p:ph type="body" sz="quarter" idx="10"/>
          </p:nvPr>
        </p:nvSpPr>
        <p:spPr>
          <a:xfrm>
            <a:off x="1506822" y="1543493"/>
            <a:ext cx="6120903" cy="1944043"/>
          </a:xfrm>
        </p:spPr>
        <p:txBody>
          <a:bodyPr>
            <a:noAutofit/>
          </a:bodyPr>
          <a:lstStyle>
            <a:lvl1pPr marL="0" indent="0">
              <a:buNone/>
              <a:defRPr sz="5400">
                <a:solidFill>
                  <a:srgbClr val="0D2546"/>
                </a:solidFill>
                <a:latin typeface="FrontageCondensed-Inline" pitchFamily="50" charset="0"/>
              </a:defRPr>
            </a:lvl1pPr>
            <a:lvl2pPr>
              <a:defRPr sz="3600">
                <a:solidFill>
                  <a:schemeClr val="bg1"/>
                </a:solidFill>
                <a:latin typeface="FrontageCondensed-Inline" pitchFamily="50" charset="0"/>
              </a:defRPr>
            </a:lvl2pPr>
            <a:lvl3pPr>
              <a:defRPr sz="3200">
                <a:solidFill>
                  <a:schemeClr val="bg1"/>
                </a:solidFill>
                <a:latin typeface="FrontageCondensed-Inline" pitchFamily="50" charset="0"/>
              </a:defRPr>
            </a:lvl3pPr>
            <a:lvl4pPr>
              <a:defRPr sz="2800">
                <a:solidFill>
                  <a:schemeClr val="bg1"/>
                </a:solidFill>
                <a:latin typeface="FrontageCondensed-Inline" pitchFamily="50" charset="0"/>
              </a:defRPr>
            </a:lvl4pPr>
            <a:lvl5pPr>
              <a:defRPr sz="2800">
                <a:solidFill>
                  <a:schemeClr val="bg1"/>
                </a:solidFill>
                <a:latin typeface="FrontageCondensed-Inline" pitchFamily="50" charset="0"/>
              </a:defRPr>
            </a:lvl5pPr>
          </a:lstStyle>
          <a:p>
            <a:pPr lvl="0"/>
            <a:r>
              <a:rPr lang="fr-FR" dirty="0"/>
              <a:t>Modifiez les styles du texte</a:t>
            </a:r>
          </a:p>
        </p:txBody>
      </p:sp>
      <p:pic>
        <p:nvPicPr>
          <p:cNvPr id="12" name="Picture 3" descr="C:\Users\carla-elena\Desktop\croi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3608" y="744946"/>
            <a:ext cx="655637" cy="655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PLAN RECONNEXION 2019 2022\IDENTITE DE MARQUE 2020\FORMES\PNG\PNG_blanc-1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112" y="3337828"/>
            <a:ext cx="1271588" cy="1271587"/>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p:cNvSpPr/>
          <p:nvPr userDrawn="1"/>
        </p:nvSpPr>
        <p:spPr>
          <a:xfrm>
            <a:off x="3934947" y="4528965"/>
            <a:ext cx="1274105" cy="1274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G:\PLAN RECONNEXION 2019 2022\IDENTITE DE MARQUE 2020\FORMES\PNG\PNG_orange-17.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06358" y="90916"/>
            <a:ext cx="2286122" cy="2286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PLAN RECONNEXION 2019 2022\IDENTITE DE MARQUE 2020\LOGOS\ECF PRO\RVB\PNG\PNG_logo-ECFPRO-RVB-57x57.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960" y="4540438"/>
            <a:ext cx="725487"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4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et contenu 1">
    <p:spTree>
      <p:nvGrpSpPr>
        <p:cNvPr id="1" name=""/>
        <p:cNvGrpSpPr/>
        <p:nvPr/>
      </p:nvGrpSpPr>
      <p:grpSpPr>
        <a:xfrm>
          <a:off x="0" y="0"/>
          <a:ext cx="0" cy="0"/>
          <a:chOff x="0" y="0"/>
          <a:chExt cx="0" cy="0"/>
        </a:xfrm>
      </p:grpSpPr>
      <p:pic>
        <p:nvPicPr>
          <p:cNvPr id="3074" name="Picture 2" descr="V:\PHOTOS - IMAGES\Images istock\GettyImages-112645861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0525" r="12620"/>
          <a:stretch/>
        </p:blipFill>
        <p:spPr bwMode="auto">
          <a:xfrm>
            <a:off x="-1" y="2"/>
            <a:ext cx="4585471" cy="514535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4859338" y="339725"/>
            <a:ext cx="4176712" cy="1008063"/>
          </a:xfrm>
        </p:spPr>
        <p:txBody>
          <a:bodyPr/>
          <a:lstStyle>
            <a:lvl1pPr marL="0" indent="0">
              <a:buNone/>
              <a:defRPr>
                <a:solidFill>
                  <a:srgbClr val="0D2546"/>
                </a:solidFill>
                <a:latin typeface="FrontageCondensed-Inline" pitchFamily="50" charset="0"/>
              </a:defRPr>
            </a:lvl1pPr>
          </a:lstStyle>
          <a:p>
            <a:pPr lvl="0"/>
            <a:r>
              <a:rPr lang="fr-FR" dirty="0"/>
              <a:t>Modifiez les styles du texte du masque</a:t>
            </a:r>
          </a:p>
        </p:txBody>
      </p:sp>
      <p:sp>
        <p:nvSpPr>
          <p:cNvPr id="12" name="Espace réservé du texte 7"/>
          <p:cNvSpPr>
            <a:spLocks noGrp="1"/>
          </p:cNvSpPr>
          <p:nvPr>
            <p:ph type="body" sz="quarter" idx="11"/>
          </p:nvPr>
        </p:nvSpPr>
        <p:spPr>
          <a:xfrm>
            <a:off x="4860032" y="1635918"/>
            <a:ext cx="4176712"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pic>
        <p:nvPicPr>
          <p:cNvPr id="3075" name="Picture 3" descr="G:\PLAN RECONNEXION 2019 2022\IDENTITE DE MARQUE 2020\FORMES\PNG\PNG_orange-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29088" y="3450170"/>
            <a:ext cx="3112764" cy="31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16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contenu 2">
    <p:spTree>
      <p:nvGrpSpPr>
        <p:cNvPr id="1" name=""/>
        <p:cNvGrpSpPr/>
        <p:nvPr/>
      </p:nvGrpSpPr>
      <p:grpSpPr>
        <a:xfrm>
          <a:off x="0" y="0"/>
          <a:ext cx="0" cy="0"/>
          <a:chOff x="0" y="0"/>
          <a:chExt cx="0" cy="0"/>
        </a:xfrm>
      </p:grpSpPr>
      <p:pic>
        <p:nvPicPr>
          <p:cNvPr id="4101" name="Picture 5" descr="G:\PLAN RECONNEXION 2019 2022\IDENTITE DE MARQUE 2020\FORMES\PNG\PNG_orange-1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7" y="4235130"/>
            <a:ext cx="1271588" cy="12715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LAN RECONNEXION 2019 2022\IDENTITE DE MARQUE 2020\FORMES\PNG\PNG_orange-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7871" y="-848478"/>
            <a:ext cx="1700633" cy="16963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PHOTOS - IMAGES\Images istock\GettyImages-1190571137.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4213" t="1435" r="28033" b="-124"/>
          <a:stretch/>
        </p:blipFill>
        <p:spPr bwMode="auto">
          <a:xfrm>
            <a:off x="-36512" y="-20538"/>
            <a:ext cx="2997931" cy="522480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3203848" y="267494"/>
            <a:ext cx="4176712" cy="1008063"/>
          </a:xfrm>
        </p:spPr>
        <p:txBody>
          <a:bodyPr/>
          <a:lstStyle>
            <a:lvl1pPr marL="0" indent="0">
              <a:buNone/>
              <a:defRPr>
                <a:solidFill>
                  <a:srgbClr val="0D2546"/>
                </a:solidFill>
                <a:latin typeface="FrontageCondensed-Inline" pitchFamily="50" charset="0"/>
              </a:defRPr>
            </a:lvl1pPr>
          </a:lstStyle>
          <a:p>
            <a:pPr lvl="0"/>
            <a:r>
              <a:rPr lang="fr-FR" dirty="0"/>
              <a:t>Modifiez les styles du texte du masque</a:t>
            </a:r>
          </a:p>
        </p:txBody>
      </p:sp>
      <p:sp>
        <p:nvSpPr>
          <p:cNvPr id="12" name="Espace réservé du texte 7"/>
          <p:cNvSpPr>
            <a:spLocks noGrp="1"/>
          </p:cNvSpPr>
          <p:nvPr>
            <p:ph type="body" sz="quarter" idx="11"/>
          </p:nvPr>
        </p:nvSpPr>
        <p:spPr>
          <a:xfrm>
            <a:off x="3204542" y="1563687"/>
            <a:ext cx="4176712"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sp>
        <p:nvSpPr>
          <p:cNvPr id="3" name="Rectangle 2"/>
          <p:cNvSpPr/>
          <p:nvPr userDrawn="1"/>
        </p:nvSpPr>
        <p:spPr>
          <a:xfrm>
            <a:off x="2915700" y="-46272"/>
            <a:ext cx="45719" cy="5236046"/>
          </a:xfrm>
          <a:prstGeom prst="rect">
            <a:avLst/>
          </a:prstGeom>
          <a:solidFill>
            <a:srgbClr val="F36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830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mage et contenu 2">
    <p:spTree>
      <p:nvGrpSpPr>
        <p:cNvPr id="1" name=""/>
        <p:cNvGrpSpPr/>
        <p:nvPr/>
      </p:nvGrpSpPr>
      <p:grpSpPr>
        <a:xfrm>
          <a:off x="0" y="0"/>
          <a:ext cx="0" cy="0"/>
          <a:chOff x="0" y="0"/>
          <a:chExt cx="0" cy="0"/>
        </a:xfrm>
      </p:grpSpPr>
      <p:pic>
        <p:nvPicPr>
          <p:cNvPr id="11267" name="Picture 3" descr="G:\PLAN RECONNEXION 2019 2022\IDENTITE DE MARQUE 2020\FORMES\PNG\PNG_bleu ECF pro-1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7" y="4251975"/>
            <a:ext cx="1271588" cy="127158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V:\PHOTOS - IMAGES\Images istock\GettyImages-874515358.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319" t="-884" r="41771" b="499"/>
          <a:stretch/>
        </p:blipFill>
        <p:spPr bwMode="auto">
          <a:xfrm>
            <a:off x="-36512" y="-46272"/>
            <a:ext cx="2952212" cy="52245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LAN RECONNEXION 2019 2022\IDENTITE DE MARQUE 2020\FORMES\PNG\PNG_orange-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07871" y="-848478"/>
            <a:ext cx="1700633" cy="169639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3203848" y="267494"/>
            <a:ext cx="4176712" cy="1008063"/>
          </a:xfrm>
        </p:spPr>
        <p:txBody>
          <a:bodyPr/>
          <a:lstStyle>
            <a:lvl1pPr marL="0" indent="0">
              <a:buNone/>
              <a:defRPr>
                <a:solidFill>
                  <a:srgbClr val="0D2546"/>
                </a:solidFill>
                <a:latin typeface="FrontageCondensed-Inline" pitchFamily="50" charset="0"/>
              </a:defRPr>
            </a:lvl1pPr>
          </a:lstStyle>
          <a:p>
            <a:pPr lvl="0"/>
            <a:r>
              <a:rPr lang="fr-FR" dirty="0"/>
              <a:t>Modifiez les styles du texte du masque</a:t>
            </a:r>
          </a:p>
        </p:txBody>
      </p:sp>
      <p:sp>
        <p:nvSpPr>
          <p:cNvPr id="12" name="Espace réservé du texte 7"/>
          <p:cNvSpPr>
            <a:spLocks noGrp="1"/>
          </p:cNvSpPr>
          <p:nvPr>
            <p:ph type="body" sz="quarter" idx="11"/>
          </p:nvPr>
        </p:nvSpPr>
        <p:spPr>
          <a:xfrm>
            <a:off x="3204542" y="1563687"/>
            <a:ext cx="4176712"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sp>
        <p:nvSpPr>
          <p:cNvPr id="3" name="Rectangle 2"/>
          <p:cNvSpPr/>
          <p:nvPr userDrawn="1"/>
        </p:nvSpPr>
        <p:spPr>
          <a:xfrm>
            <a:off x="2915700" y="-46272"/>
            <a:ext cx="45719" cy="5236046"/>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452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et contenu 2">
    <p:spTree>
      <p:nvGrpSpPr>
        <p:cNvPr id="1" name=""/>
        <p:cNvGrpSpPr/>
        <p:nvPr/>
      </p:nvGrpSpPr>
      <p:grpSpPr>
        <a:xfrm>
          <a:off x="0" y="0"/>
          <a:ext cx="0" cy="0"/>
          <a:chOff x="0" y="0"/>
          <a:chExt cx="0" cy="0"/>
        </a:xfrm>
      </p:grpSpPr>
      <p:pic>
        <p:nvPicPr>
          <p:cNvPr id="10243" name="Picture 3" descr="V:\PHOTOS - IMAGES\Images istock\GettyImages-64826435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26" r="26835"/>
          <a:stretch/>
        </p:blipFill>
        <p:spPr bwMode="auto">
          <a:xfrm>
            <a:off x="5898776" y="0"/>
            <a:ext cx="3245224" cy="520824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0"/>
          </p:nvPr>
        </p:nvSpPr>
        <p:spPr>
          <a:xfrm>
            <a:off x="395288" y="410671"/>
            <a:ext cx="4176712" cy="1008063"/>
          </a:xfrm>
        </p:spPr>
        <p:txBody>
          <a:bodyPr/>
          <a:lstStyle>
            <a:lvl1pPr marL="0" indent="0">
              <a:buNone/>
              <a:defRPr>
                <a:solidFill>
                  <a:srgbClr val="0D2546"/>
                </a:solidFill>
                <a:latin typeface="FrontageCondensed-Inline" pitchFamily="50" charset="0"/>
              </a:defRPr>
            </a:lvl1pPr>
          </a:lstStyle>
          <a:p>
            <a:pPr lvl="0"/>
            <a:r>
              <a:rPr lang="fr-FR" dirty="0"/>
              <a:t>Modifiez les styles du texte du masque</a:t>
            </a:r>
          </a:p>
        </p:txBody>
      </p:sp>
      <p:sp>
        <p:nvSpPr>
          <p:cNvPr id="12" name="Espace réservé du texte 7"/>
          <p:cNvSpPr>
            <a:spLocks noGrp="1"/>
          </p:cNvSpPr>
          <p:nvPr>
            <p:ph type="body" sz="quarter" idx="11"/>
          </p:nvPr>
        </p:nvSpPr>
        <p:spPr>
          <a:xfrm>
            <a:off x="395288" y="1707703"/>
            <a:ext cx="4176712"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sp>
        <p:nvSpPr>
          <p:cNvPr id="5" name="Rectangle 4"/>
          <p:cNvSpPr/>
          <p:nvPr userDrawn="1"/>
        </p:nvSpPr>
        <p:spPr>
          <a:xfrm>
            <a:off x="5724128" y="267494"/>
            <a:ext cx="3146052" cy="46034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44" name="Picture 4" descr="G:\PLAN RECONNEXION 2019 2022\IDENTITE DE MARQUE 2020\FORMES\PNG\PNG_orange-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44007" y="-249583"/>
            <a:ext cx="108012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G:\PLAN RECONNEXION 2019 2022\IDENTITE DE MARQUE 2020\FORMES\PNG\PNG_bleu ECF pro-1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7664" y="4668155"/>
            <a:ext cx="950689" cy="9506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G:\PLAN RECONNEXION 2019 2022\IDENTITE DE MARQUE 2020\FORMES\PNG\PNG_bleu ECF pro-1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123728" y="4668155"/>
            <a:ext cx="627744" cy="62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5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et image 2">
    <p:spTree>
      <p:nvGrpSpPr>
        <p:cNvPr id="1" name=""/>
        <p:cNvGrpSpPr/>
        <p:nvPr/>
      </p:nvGrpSpPr>
      <p:grpSpPr>
        <a:xfrm>
          <a:off x="0" y="0"/>
          <a:ext cx="0" cy="0"/>
          <a:chOff x="0" y="0"/>
          <a:chExt cx="0" cy="0"/>
        </a:xfrm>
      </p:grpSpPr>
      <p:pic>
        <p:nvPicPr>
          <p:cNvPr id="5124" name="Picture 4" descr="G:\PLAN RECONNEXION 2019 2022\IDENTITE DE MARQUE 2020\FORMES\PNG\PNG_bleu ECF pro-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4346" y="4612934"/>
            <a:ext cx="653645" cy="6536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PLAN RECONNEXION 2019 2022\IDENTITE DE MARQUE 2020\FORMES\PNG\PNG_bleu ECF pro-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4346" y="4130450"/>
            <a:ext cx="833506" cy="8335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V:\PHOTOS - IMAGES\Images istock\GettyImages-940954192.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282" r="21593"/>
          <a:stretch/>
        </p:blipFill>
        <p:spPr bwMode="auto">
          <a:xfrm>
            <a:off x="4571999" y="-10816"/>
            <a:ext cx="4572001" cy="51543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PLAN RECONNEXION 2019 2022\IDENTITE DE MARQUE 2020\FORMES\PNG\PNG_orange-1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1880" y="-1183873"/>
            <a:ext cx="3017347" cy="3017349"/>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7"/>
          <p:cNvSpPr>
            <a:spLocks noGrp="1"/>
          </p:cNvSpPr>
          <p:nvPr>
            <p:ph type="body" sz="quarter" idx="10"/>
          </p:nvPr>
        </p:nvSpPr>
        <p:spPr>
          <a:xfrm>
            <a:off x="179512" y="267494"/>
            <a:ext cx="4176712" cy="1008063"/>
          </a:xfrm>
        </p:spPr>
        <p:txBody>
          <a:bodyPr/>
          <a:lstStyle>
            <a:lvl1pPr marL="0" indent="0">
              <a:buNone/>
              <a:defRPr>
                <a:solidFill>
                  <a:srgbClr val="0D2546"/>
                </a:solidFill>
                <a:latin typeface="FrontageCondensed-Inline" pitchFamily="50" charset="0"/>
              </a:defRPr>
            </a:lvl1pPr>
          </a:lstStyle>
          <a:p>
            <a:pPr lvl="0"/>
            <a:r>
              <a:rPr lang="fr-FR" dirty="0"/>
              <a:t>Modifiez les styles du texte du masque</a:t>
            </a:r>
          </a:p>
        </p:txBody>
      </p:sp>
      <p:sp>
        <p:nvSpPr>
          <p:cNvPr id="10" name="Espace réservé du texte 7"/>
          <p:cNvSpPr>
            <a:spLocks noGrp="1"/>
          </p:cNvSpPr>
          <p:nvPr>
            <p:ph type="body" sz="quarter" idx="11"/>
          </p:nvPr>
        </p:nvSpPr>
        <p:spPr>
          <a:xfrm>
            <a:off x="180206" y="1563687"/>
            <a:ext cx="4176712" cy="1008063"/>
          </a:xfrm>
        </p:spPr>
        <p:txBody>
          <a:bodyPr>
            <a:normAutofit/>
          </a:bodyPr>
          <a:lstStyle>
            <a:lvl1pPr marL="0" indent="0">
              <a:buNone/>
              <a:defRPr sz="2000">
                <a:solidFill>
                  <a:srgbClr val="0D2546"/>
                </a:solidFill>
                <a:latin typeface="Affogato" panose="00000500000000000000" pitchFamily="2" charset="0"/>
              </a:defRPr>
            </a:lvl1pPr>
          </a:lstStyle>
          <a:p>
            <a:pPr lvl="0"/>
            <a:r>
              <a:rPr lang="fr-FR" dirty="0"/>
              <a:t>Modifiez les styles du texte du masque</a:t>
            </a:r>
          </a:p>
        </p:txBody>
      </p:sp>
    </p:spTree>
    <p:extLst>
      <p:ext uri="{BB962C8B-B14F-4D97-AF65-F5344CB8AC3E}">
        <p14:creationId xmlns:p14="http://schemas.microsoft.com/office/powerpoint/2010/main" val="122950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pic>
        <p:nvPicPr>
          <p:cNvPr id="7" name="Picture 2" descr="G:\PLAN RECONNEXION 2019 2022\IDENTITE DE MARQUE 2020\FORMES\PNG\PNG_orange-1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5774" y="2846750"/>
            <a:ext cx="3594129" cy="35941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PLAN RECONNEXION 2019 2022\IDENTITE DE MARQUE 2020\FORMES\PNG\PNG_orange-1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949" y="-859184"/>
            <a:ext cx="2620837" cy="2620837"/>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7"/>
          <p:cNvSpPr>
            <a:spLocks noGrp="1"/>
          </p:cNvSpPr>
          <p:nvPr>
            <p:ph type="body" sz="quarter" idx="10"/>
          </p:nvPr>
        </p:nvSpPr>
        <p:spPr>
          <a:xfrm>
            <a:off x="179512" y="267495"/>
            <a:ext cx="4392488" cy="792088"/>
          </a:xfrm>
        </p:spPr>
        <p:txBody>
          <a:bodyPr/>
          <a:lstStyle>
            <a:lvl1pPr marL="0" indent="0">
              <a:buNone/>
              <a:defRPr>
                <a:solidFill>
                  <a:srgbClr val="0D2546"/>
                </a:solidFill>
                <a:latin typeface="FrontageCondensed-Inline" pitchFamily="50" charset="0"/>
              </a:defRPr>
            </a:lvl1pPr>
          </a:lstStyle>
          <a:p>
            <a:pPr lvl="0"/>
            <a:r>
              <a:rPr lang="fr-FR" dirty="0"/>
              <a:t>Modifiez </a:t>
            </a:r>
          </a:p>
        </p:txBody>
      </p:sp>
      <p:sp>
        <p:nvSpPr>
          <p:cNvPr id="11" name="Espace réservé du texte 7"/>
          <p:cNvSpPr>
            <a:spLocks noGrp="1"/>
          </p:cNvSpPr>
          <p:nvPr>
            <p:ph type="body" sz="quarter" idx="11"/>
          </p:nvPr>
        </p:nvSpPr>
        <p:spPr>
          <a:xfrm>
            <a:off x="179512" y="1491630"/>
            <a:ext cx="6840066" cy="1008063"/>
          </a:xfrm>
        </p:spPr>
        <p:txBody>
          <a:bodyPr>
            <a:normAutofit/>
          </a:bodyPr>
          <a:lstStyle>
            <a:lvl1pPr marL="342900" indent="-342900">
              <a:buFont typeface="Arial" panose="020B0604020202020204" pitchFamily="34" charset="0"/>
              <a:buChar char="•"/>
              <a:defRPr sz="2000">
                <a:solidFill>
                  <a:srgbClr val="0D2546"/>
                </a:solidFill>
                <a:latin typeface="Affogato" panose="00000500000000000000" pitchFamily="2" charset="0"/>
              </a:defRPr>
            </a:lvl1pPr>
            <a:lvl2pPr marL="457200" indent="0">
              <a:buFont typeface="Arial" panose="020B0604020202020204" pitchFamily="34" charset="0"/>
              <a:buNone/>
              <a:defRPr>
                <a:solidFill>
                  <a:srgbClr val="124483"/>
                </a:solidFill>
              </a:defRPr>
            </a:lvl2pPr>
            <a:lvl3pPr marL="1257300" indent="-342900">
              <a:buFont typeface="Arial" panose="020B0604020202020204" pitchFamily="34" charset="0"/>
              <a:buChar char="•"/>
              <a:defRPr>
                <a:solidFill>
                  <a:srgbClr val="124483"/>
                </a:solidFill>
              </a:defRPr>
            </a:lvl3pPr>
            <a:lvl4pPr marL="1714500" indent="-342900">
              <a:buFont typeface="Arial" panose="020B0604020202020204" pitchFamily="34" charset="0"/>
              <a:buChar char="•"/>
              <a:defRPr>
                <a:solidFill>
                  <a:srgbClr val="124483"/>
                </a:solidFill>
              </a:defRPr>
            </a:lvl4pPr>
            <a:lvl5pPr marL="2171700" indent="-342900">
              <a:buFont typeface="Arial" panose="020B0604020202020204" pitchFamily="34" charset="0"/>
              <a:buChar char="•"/>
              <a:defRPr>
                <a:solidFill>
                  <a:srgbClr val="124483"/>
                </a:solidFill>
              </a:defRPr>
            </a:lvl5pPr>
          </a:lstStyle>
          <a:p>
            <a:pPr lvl="0"/>
            <a:r>
              <a:rPr lang="fr-FR" dirty="0"/>
              <a:t>Modifiez les styles du texte du masque</a:t>
            </a:r>
          </a:p>
          <a:p>
            <a:pPr lvl="0"/>
            <a:r>
              <a:rPr lang="fr-FR" dirty="0"/>
              <a:t>Deuxième niveau</a:t>
            </a:r>
          </a:p>
          <a:p>
            <a:pPr lvl="0"/>
            <a:endParaRPr lang="fr-FR" dirty="0"/>
          </a:p>
        </p:txBody>
      </p:sp>
    </p:spTree>
    <p:extLst>
      <p:ext uri="{BB962C8B-B14F-4D97-AF65-F5344CB8AC3E}">
        <p14:creationId xmlns:p14="http://schemas.microsoft.com/office/powerpoint/2010/main" val="165090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mise en avan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D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7171" name="Picture 3" descr="G:\PLAN RECONNEXION 2019 2022\IDENTITE DE MARQUE 2020\FORMES\PNG\PNG_blanc-1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06618" y="3039811"/>
            <a:ext cx="1274763" cy="1271588"/>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7"/>
          <p:cNvSpPr>
            <a:spLocks noGrp="1"/>
          </p:cNvSpPr>
          <p:nvPr>
            <p:ph type="body" sz="quarter" idx="10"/>
          </p:nvPr>
        </p:nvSpPr>
        <p:spPr>
          <a:xfrm>
            <a:off x="4644008" y="411510"/>
            <a:ext cx="4392488" cy="792088"/>
          </a:xfrm>
        </p:spPr>
        <p:txBody>
          <a:bodyPr/>
          <a:lstStyle>
            <a:lvl1pPr marL="0" indent="0">
              <a:buNone/>
              <a:defRPr>
                <a:solidFill>
                  <a:schemeClr val="bg1"/>
                </a:solidFill>
                <a:latin typeface="FrontageCondensed-Inline" pitchFamily="50" charset="0"/>
              </a:defRPr>
            </a:lvl1pPr>
          </a:lstStyle>
          <a:p>
            <a:pPr lvl="0"/>
            <a:r>
              <a:rPr lang="fr-FR" dirty="0"/>
              <a:t>Modifiez </a:t>
            </a:r>
          </a:p>
        </p:txBody>
      </p:sp>
      <p:sp>
        <p:nvSpPr>
          <p:cNvPr id="11" name="Espace réservé du texte 7"/>
          <p:cNvSpPr>
            <a:spLocks noGrp="1"/>
          </p:cNvSpPr>
          <p:nvPr>
            <p:ph type="body" sz="quarter" idx="11"/>
          </p:nvPr>
        </p:nvSpPr>
        <p:spPr>
          <a:xfrm>
            <a:off x="4644008" y="1275606"/>
            <a:ext cx="3960440" cy="1008063"/>
          </a:xfrm>
        </p:spPr>
        <p:txBody>
          <a:bodyPr>
            <a:normAutofit/>
          </a:bodyPr>
          <a:lstStyle>
            <a:lvl1pPr marL="0" indent="0">
              <a:buNone/>
              <a:defRPr sz="2000">
                <a:solidFill>
                  <a:schemeClr val="bg1"/>
                </a:solidFill>
                <a:latin typeface="Affogato" panose="00000500000000000000" pitchFamily="2" charset="0"/>
              </a:defRPr>
            </a:lvl1pPr>
          </a:lstStyle>
          <a:p>
            <a:pPr lvl="0"/>
            <a:r>
              <a:rPr lang="fr-FR" dirty="0"/>
              <a:t>Modifiez les styles du texte du masque</a:t>
            </a:r>
          </a:p>
        </p:txBody>
      </p:sp>
      <p:pic>
        <p:nvPicPr>
          <p:cNvPr id="7173" name="Picture 5" descr="G:\PLAN RECONNEXION 2019 2022\IDENTITE DE MARQUE 2020\FORMES\PNG\PNG_orange-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3169"/>
            <a:ext cx="2118915" cy="21189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31421" y="257630"/>
            <a:ext cx="4275584"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Espace réservé du texte 7"/>
          <p:cNvSpPr>
            <a:spLocks noGrp="1"/>
          </p:cNvSpPr>
          <p:nvPr>
            <p:ph type="body" sz="quarter" idx="12"/>
          </p:nvPr>
        </p:nvSpPr>
        <p:spPr>
          <a:xfrm>
            <a:off x="388993" y="2170163"/>
            <a:ext cx="3960440" cy="1673175"/>
          </a:xfrm>
        </p:spPr>
        <p:txBody>
          <a:bodyPr>
            <a:normAutofit/>
          </a:bodyPr>
          <a:lstStyle>
            <a:lvl1pPr marL="0" indent="0" algn="l">
              <a:buNone/>
              <a:defRPr sz="2000">
                <a:solidFill>
                  <a:srgbClr val="0D2546"/>
                </a:solidFill>
                <a:latin typeface="Affogato" panose="00000500000000000000" pitchFamily="2" charset="0"/>
              </a:defRPr>
            </a:lvl1pPr>
          </a:lstStyle>
          <a:p>
            <a:pPr lvl="0"/>
            <a:r>
              <a:rPr lang="fr-FR" dirty="0"/>
              <a:t>Modifiez les styles du texte du masque</a:t>
            </a:r>
          </a:p>
        </p:txBody>
      </p:sp>
      <p:sp>
        <p:nvSpPr>
          <p:cNvPr id="12" name="Espace réservé du texte 7"/>
          <p:cNvSpPr>
            <a:spLocks noGrp="1"/>
          </p:cNvSpPr>
          <p:nvPr>
            <p:ph type="body" sz="quarter" idx="13"/>
          </p:nvPr>
        </p:nvSpPr>
        <p:spPr>
          <a:xfrm>
            <a:off x="388993" y="1420167"/>
            <a:ext cx="3960440" cy="719783"/>
          </a:xfrm>
        </p:spPr>
        <p:txBody>
          <a:bodyPr>
            <a:noAutofit/>
          </a:bodyPr>
          <a:lstStyle>
            <a:lvl1pPr marL="0" indent="0" algn="l">
              <a:buNone/>
              <a:defRPr sz="2000">
                <a:solidFill>
                  <a:srgbClr val="0D2546"/>
                </a:solidFill>
                <a:latin typeface="Affogato Bold" panose="00000800000000000000" pitchFamily="2" charset="0"/>
              </a:defRPr>
            </a:lvl1pPr>
          </a:lstStyle>
          <a:p>
            <a:pPr lvl="0"/>
            <a:r>
              <a:rPr lang="fr-FR" dirty="0"/>
              <a:t>Modifiez les styles du texte du masque</a:t>
            </a:r>
          </a:p>
        </p:txBody>
      </p:sp>
      <p:pic>
        <p:nvPicPr>
          <p:cNvPr id="7172" name="Picture 4" descr="G:\PLAN RECONNEXION 2019 2022\IDENTITE DE MARQUE 2020\FORMES\PNG\PNG_orange-7.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71211" y="-378164"/>
            <a:ext cx="1271587" cy="12715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PLAN RECONNEXION 2019 2022\IDENTITE DE MARQUE 2020\FORMES\PNG\PNG_orange-18.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217943">
            <a:off x="324147" y="-71828"/>
            <a:ext cx="463245" cy="4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9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4B134DC-7952-4F49-BA09-24CC5F76FB6C}" type="datetimeFigureOut">
              <a:rPr lang="fr-FR" smtClean="0"/>
              <a:t>21/02/2024</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66A-F03A-4B8E-83F2-89A6CAD2ECAC}" type="slidenum">
              <a:rPr lang="fr-FR" smtClean="0"/>
              <a:t>‹N°›</a:t>
            </a:fld>
            <a:endParaRPr lang="fr-FR"/>
          </a:p>
        </p:txBody>
      </p:sp>
    </p:spTree>
    <p:extLst>
      <p:ext uri="{BB962C8B-B14F-4D97-AF65-F5344CB8AC3E}">
        <p14:creationId xmlns:p14="http://schemas.microsoft.com/office/powerpoint/2010/main" val="3301245256"/>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63" r:id="rId4"/>
    <p:sldLayoutId id="2147483668" r:id="rId5"/>
    <p:sldLayoutId id="2147483667" r:id="rId6"/>
    <p:sldLayoutId id="2147483652" r:id="rId7"/>
    <p:sldLayoutId id="2147483653" r:id="rId8"/>
    <p:sldLayoutId id="2147483660" r:id="rId9"/>
    <p:sldLayoutId id="2147483654" r:id="rId10"/>
    <p:sldLayoutId id="2147483661" r:id="rId11"/>
    <p:sldLayoutId id="2147483655" r:id="rId12"/>
    <p:sldLayoutId id="2147483656" r:id="rId13"/>
    <p:sldLayoutId id="2147483657" r:id="rId14"/>
    <p:sldLayoutId id="214748365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vmartin@ecf-sps.f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35596" y="592903"/>
            <a:ext cx="7272808" cy="1018786"/>
          </a:xfrm>
        </p:spPr>
        <p:txBody>
          <a:bodyPr/>
          <a:lstStyle/>
          <a:p>
            <a:pPr algn="ctr" eaLnBrk="1" hangingPunct="1"/>
            <a:r>
              <a:rPr lang="fr-FR" altLang="fr-FR" sz="6000" dirty="0"/>
              <a:t>Livret d’accueil</a:t>
            </a:r>
          </a:p>
        </p:txBody>
      </p:sp>
      <p:sp>
        <p:nvSpPr>
          <p:cNvPr id="3" name="Rectangle 1">
            <a:extLst>
              <a:ext uri="{FF2B5EF4-FFF2-40B4-BE49-F238E27FC236}">
                <a16:creationId xmlns:a16="http://schemas.microsoft.com/office/drawing/2014/main" id="{5DAE0879-F675-2D4A-C694-B8FF374F6FF7}"/>
              </a:ext>
            </a:extLst>
          </p:cNvPr>
          <p:cNvSpPr>
            <a:spLocks noChangeArrowheads="1"/>
          </p:cNvSpPr>
          <p:nvPr/>
        </p:nvSpPr>
        <p:spPr bwMode="auto">
          <a:xfrm>
            <a:off x="1989137" y="2371626"/>
            <a:ext cx="5165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3200" dirty="0">
                <a:solidFill>
                  <a:srgbClr val="F36F30"/>
                </a:solidFill>
                <a:latin typeface="Affogato" panose="00000500000000000000" pitchFamily="2" charset="0"/>
              </a:rPr>
              <a:t>Bienvenue à l’ECF !</a:t>
            </a:r>
          </a:p>
        </p:txBody>
      </p:sp>
      <p:sp>
        <p:nvSpPr>
          <p:cNvPr id="5" name="Rectangle 1">
            <a:extLst>
              <a:ext uri="{FF2B5EF4-FFF2-40B4-BE49-F238E27FC236}">
                <a16:creationId xmlns:a16="http://schemas.microsoft.com/office/drawing/2014/main" id="{5D688790-CBF6-0F69-ABD7-635FD23B42B2}"/>
              </a:ext>
            </a:extLst>
          </p:cNvPr>
          <p:cNvSpPr>
            <a:spLocks noChangeArrowheads="1"/>
          </p:cNvSpPr>
          <p:nvPr/>
        </p:nvSpPr>
        <p:spPr bwMode="auto">
          <a:xfrm>
            <a:off x="754609" y="3733229"/>
            <a:ext cx="516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fr-FR" sz="1400" dirty="0">
                <a:solidFill>
                  <a:schemeClr val="bg1"/>
                </a:solidFill>
                <a:latin typeface="Affogato" panose="00000500000000000000" pitchFamily="2" charset="0"/>
              </a:rPr>
              <a:t>Nos partenaires :</a:t>
            </a:r>
          </a:p>
        </p:txBody>
      </p:sp>
      <p:pic>
        <p:nvPicPr>
          <p:cNvPr id="7" name="Picture 5">
            <a:extLst>
              <a:ext uri="{FF2B5EF4-FFF2-40B4-BE49-F238E27FC236}">
                <a16:creationId xmlns:a16="http://schemas.microsoft.com/office/drawing/2014/main" id="{2B287DE0-E79E-F466-7E1F-73ED4B119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659" y="3652267"/>
            <a:ext cx="682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8">
            <a:extLst>
              <a:ext uri="{FF2B5EF4-FFF2-40B4-BE49-F238E27FC236}">
                <a16:creationId xmlns:a16="http://schemas.microsoft.com/office/drawing/2014/main" id="{5EC94A85-02B9-15A7-21CE-DA5603B18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5021" y="3723704"/>
            <a:ext cx="11652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a:extLst>
              <a:ext uri="{FF2B5EF4-FFF2-40B4-BE49-F238E27FC236}">
                <a16:creationId xmlns:a16="http://schemas.microsoft.com/office/drawing/2014/main" id="{D699FF07-DC52-E7DB-ECCF-5CFA67466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543" y="3714972"/>
            <a:ext cx="11223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1">
            <a:extLst>
              <a:ext uri="{FF2B5EF4-FFF2-40B4-BE49-F238E27FC236}">
                <a16:creationId xmlns:a16="http://schemas.microsoft.com/office/drawing/2014/main" id="{49E48683-9944-52AF-DA16-B3309B8C7D6A}"/>
              </a:ext>
            </a:extLst>
          </p:cNvPr>
          <p:cNvSpPr txBox="1">
            <a:spLocks/>
          </p:cNvSpPr>
          <p:nvPr/>
        </p:nvSpPr>
        <p:spPr>
          <a:xfrm>
            <a:off x="5480467" y="4845019"/>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chemeClr val="bg1"/>
                </a:solidFill>
                <a:latin typeface="Affogato" panose="00000500000000000000" pitchFamily="2" charset="0"/>
              </a:rPr>
              <a:t>ECF.FP.A.461 indice 01 Version 6  2024 ECF SPS</a:t>
            </a:r>
            <a:endParaRPr lang="en-US" altLang="fr-FR" sz="1000" dirty="0">
              <a:solidFill>
                <a:schemeClr val="bg1"/>
              </a:solidFill>
              <a:latin typeface="Affogato" panose="00000500000000000000" pitchFamily="2" charset="0"/>
            </a:endParaRPr>
          </a:p>
        </p:txBody>
      </p:sp>
    </p:spTree>
    <p:extLst>
      <p:ext uri="{BB962C8B-B14F-4D97-AF65-F5344CB8AC3E}">
        <p14:creationId xmlns:p14="http://schemas.microsoft.com/office/powerpoint/2010/main" val="157145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AF46CA-7244-8247-8362-D7BF70BDD7A4}"/>
              </a:ext>
            </a:extLst>
          </p:cNvPr>
          <p:cNvSpPr>
            <a:spLocks noGrp="1"/>
          </p:cNvSpPr>
          <p:nvPr>
            <p:ph type="body" sz="quarter" idx="10"/>
          </p:nvPr>
        </p:nvSpPr>
        <p:spPr>
          <a:xfrm>
            <a:off x="323528" y="267494"/>
            <a:ext cx="8568952" cy="792088"/>
          </a:xfrm>
        </p:spPr>
        <p:txBody>
          <a:bodyPr>
            <a:normAutofit fontScale="85000" lnSpcReduction="10000"/>
          </a:bodyPr>
          <a:lstStyle/>
          <a:p>
            <a:r>
              <a:rPr lang="fr-FR" dirty="0"/>
              <a:t>Accueil des Personnes en situation de handicap</a:t>
            </a:r>
          </a:p>
          <a:p>
            <a:endParaRPr lang="fr-FR" dirty="0"/>
          </a:p>
        </p:txBody>
      </p:sp>
      <p:sp>
        <p:nvSpPr>
          <p:cNvPr id="4" name="Rectangle 3">
            <a:extLst>
              <a:ext uri="{FF2B5EF4-FFF2-40B4-BE49-F238E27FC236}">
                <a16:creationId xmlns:a16="http://schemas.microsoft.com/office/drawing/2014/main" id="{3181C6B1-0F74-5F71-1E91-8567D77D64DB}"/>
              </a:ext>
            </a:extLst>
          </p:cNvPr>
          <p:cNvSpPr/>
          <p:nvPr/>
        </p:nvSpPr>
        <p:spPr>
          <a:xfrm>
            <a:off x="323528" y="843558"/>
            <a:ext cx="8207375" cy="4154984"/>
          </a:xfrm>
          <a:prstGeom prst="rect">
            <a:avLst/>
          </a:prstGeom>
        </p:spPr>
        <p:txBody>
          <a:bodyPr>
            <a:spAutoFit/>
          </a:bodyPr>
          <a:lstStyle/>
          <a:p>
            <a:pPr algn="just" eaLnBrk="1" hangingPunct="1">
              <a:defRPr/>
            </a:pPr>
            <a:r>
              <a:rPr lang="fr-FR" altLang="fr-FR" sz="1200" dirty="0">
                <a:solidFill>
                  <a:srgbClr val="0D2546"/>
                </a:solidFill>
                <a:latin typeface="Affogato Medium" panose="00000600000000000000" pitchFamily="2" charset="0"/>
              </a:rPr>
              <a:t>Les Instituts de Formation Professionnelle ECF ont mis en place une politique d’accueil des personnes en situation de handicap. En tant qu’ERP*, tous nos sites sont :</a:t>
            </a:r>
          </a:p>
          <a:p>
            <a:pPr algn="just" eaLnBrk="1" hangingPunct="1">
              <a:defRPr/>
            </a:pPr>
            <a:endParaRPr lang="fr-FR" altLang="fr-FR" sz="1200" dirty="0">
              <a:solidFill>
                <a:srgbClr val="0D2546"/>
              </a:solidFill>
              <a:latin typeface="Affogato Medium" panose="00000600000000000000" pitchFamily="2" charset="0"/>
            </a:endParaRPr>
          </a:p>
          <a:p>
            <a:pPr marL="285750" indent="-285750" algn="just" eaLnBrk="1" hangingPunct="1">
              <a:buFont typeface="Arial" panose="020B0604020202020204" pitchFamily="34" charset="0"/>
              <a:buChar char="•"/>
              <a:defRPr/>
            </a:pPr>
            <a:r>
              <a:rPr lang="fr-FR" altLang="fr-FR" sz="1200" dirty="0">
                <a:solidFill>
                  <a:srgbClr val="0D2546"/>
                </a:solidFill>
                <a:latin typeface="Affogato Medium" panose="00000600000000000000" pitchFamily="2" charset="0"/>
              </a:rPr>
              <a:t>accessibles aux personnes en situation de handicap</a:t>
            </a:r>
          </a:p>
          <a:p>
            <a:pPr marL="285750" indent="-285750" algn="just" eaLnBrk="1" hangingPunct="1">
              <a:buFont typeface="Arial" panose="020B0604020202020204" pitchFamily="34" charset="0"/>
              <a:buChar char="•"/>
              <a:defRPr/>
            </a:pPr>
            <a:r>
              <a:rPr lang="fr-FR" altLang="fr-FR" sz="1200" dirty="0">
                <a:solidFill>
                  <a:srgbClr val="0D2546"/>
                </a:solidFill>
                <a:latin typeface="Affogato Medium" panose="00000600000000000000" pitchFamily="2" charset="0"/>
              </a:rPr>
              <a:t>dotés de places de parking réservées à proximité immédiate des zones d’accueil</a:t>
            </a:r>
          </a:p>
          <a:p>
            <a:pPr algn="just" eaLnBrk="1" hangingPunct="1">
              <a:defRPr/>
            </a:pPr>
            <a:endParaRPr lang="fr-FR" altLang="fr-FR" sz="1200" dirty="0">
              <a:solidFill>
                <a:srgbClr val="0D2546"/>
              </a:solidFill>
              <a:latin typeface="Affogato Medium" panose="00000600000000000000" pitchFamily="2" charset="0"/>
            </a:endParaRPr>
          </a:p>
          <a:p>
            <a:pPr algn="just" eaLnBrk="1" hangingPunct="1">
              <a:defRPr/>
            </a:pPr>
            <a:r>
              <a:rPr lang="fr-FR" altLang="fr-FR" sz="1200" dirty="0">
                <a:solidFill>
                  <a:srgbClr val="0D2546"/>
                </a:solidFill>
                <a:latin typeface="Affogato Medium" panose="00000600000000000000" pitchFamily="2" charset="0"/>
              </a:rPr>
              <a:t>Les équipes administratives, pédagogiques sont sensibilisées à l’accueil des personnes en situation de handicap pour :</a:t>
            </a:r>
          </a:p>
          <a:p>
            <a:pPr marL="285750" indent="-285750" algn="just" eaLnBrk="1" hangingPunct="1">
              <a:buFont typeface="Wingdings" panose="05000000000000000000" pitchFamily="2" charset="2"/>
              <a:buChar char="§"/>
              <a:defRPr/>
            </a:pPr>
            <a:r>
              <a:rPr lang="fr-FR" altLang="fr-FR" sz="1200" dirty="0">
                <a:solidFill>
                  <a:srgbClr val="0D2546"/>
                </a:solidFill>
                <a:latin typeface="Affogato Medium" panose="00000600000000000000" pitchFamily="2" charset="0"/>
              </a:rPr>
              <a:t>prendre en compte le handicap dès qu’elles en ont connaissance</a:t>
            </a:r>
          </a:p>
          <a:p>
            <a:pPr marL="285750" indent="-285750" algn="just" eaLnBrk="1" hangingPunct="1">
              <a:buFont typeface="Arial" panose="020B0604020202020204" pitchFamily="34" charset="0"/>
              <a:buChar char="•"/>
              <a:defRPr/>
            </a:pPr>
            <a:r>
              <a:rPr lang="fr-FR" altLang="fr-FR" sz="1200" dirty="0">
                <a:solidFill>
                  <a:srgbClr val="0D2546"/>
                </a:solidFill>
                <a:latin typeface="Affogato Medium" panose="00000600000000000000" pitchFamily="2" charset="0"/>
              </a:rPr>
              <a:t>orienter la personne vers le / la Référent(e) handicap qui lui proposera un entretien individuel</a:t>
            </a:r>
          </a:p>
          <a:p>
            <a:pPr algn="just" eaLnBrk="1" hangingPunct="1">
              <a:defRPr/>
            </a:pPr>
            <a:endParaRPr lang="fr-FR" altLang="fr-FR" sz="1200" dirty="0">
              <a:solidFill>
                <a:srgbClr val="0D2546"/>
              </a:solidFill>
              <a:latin typeface="Affogato Medium" panose="00000600000000000000" pitchFamily="2" charset="0"/>
            </a:endParaRPr>
          </a:p>
          <a:p>
            <a:pPr algn="just" eaLnBrk="1" hangingPunct="1">
              <a:defRPr/>
            </a:pPr>
            <a:r>
              <a:rPr lang="fr-FR" altLang="fr-FR" sz="1200" dirty="0">
                <a:solidFill>
                  <a:srgbClr val="0D2546"/>
                </a:solidFill>
                <a:latin typeface="Affogato Medium" panose="00000600000000000000" pitchFamily="2" charset="0"/>
              </a:rPr>
              <a:t>En fonction de cet entretien la décision sera prise :</a:t>
            </a:r>
          </a:p>
          <a:p>
            <a:pPr algn="just" eaLnBrk="1" hangingPunct="1">
              <a:defRPr/>
            </a:pPr>
            <a:endParaRPr lang="fr-FR" altLang="fr-FR" sz="1200" dirty="0">
              <a:solidFill>
                <a:srgbClr val="0D2546"/>
              </a:solidFill>
              <a:latin typeface="Affogato Medium" panose="00000600000000000000" pitchFamily="2" charset="0"/>
            </a:endParaRPr>
          </a:p>
          <a:p>
            <a:pPr marL="285750" indent="-285750" algn="just" eaLnBrk="1" hangingPunct="1">
              <a:buFont typeface="Arial" panose="020B0604020202020204" pitchFamily="34" charset="0"/>
              <a:buChar char="•"/>
              <a:defRPr/>
            </a:pPr>
            <a:r>
              <a:rPr lang="fr-FR" altLang="fr-FR" sz="1200" dirty="0">
                <a:solidFill>
                  <a:srgbClr val="0D2546"/>
                </a:solidFill>
                <a:latin typeface="Affogato Medium" panose="00000600000000000000" pitchFamily="2" charset="0"/>
              </a:rPr>
              <a:t>d’informer le Directeur Pédagogique </a:t>
            </a:r>
          </a:p>
          <a:p>
            <a:pPr marL="285750" indent="-285750" algn="just" eaLnBrk="1" hangingPunct="1">
              <a:buFont typeface="Wingdings" panose="05000000000000000000" pitchFamily="2" charset="2"/>
              <a:buChar char="§"/>
              <a:defRPr/>
            </a:pPr>
            <a:r>
              <a:rPr lang="fr-FR" altLang="fr-FR" sz="1200" dirty="0">
                <a:solidFill>
                  <a:srgbClr val="0D2546"/>
                </a:solidFill>
                <a:latin typeface="Affogato Medium" panose="00000600000000000000" pitchFamily="2" charset="0"/>
              </a:rPr>
              <a:t>d’évaluer la nécessité d’aménagement du parcours de formation : adaptation du déroulé pédagogique, des moyens techniques…</a:t>
            </a:r>
          </a:p>
          <a:p>
            <a:pPr algn="just" eaLnBrk="1" hangingPunct="1">
              <a:defRPr/>
            </a:pPr>
            <a:endParaRPr lang="fr-FR" altLang="fr-FR" sz="1200" dirty="0">
              <a:solidFill>
                <a:srgbClr val="0D2546"/>
              </a:solidFill>
              <a:latin typeface="Affogato Medium" panose="00000600000000000000" pitchFamily="2" charset="0"/>
            </a:endParaRPr>
          </a:p>
          <a:p>
            <a:pPr eaLnBrk="1" hangingPunct="1">
              <a:defRPr/>
            </a:pPr>
            <a:r>
              <a:rPr lang="fr-FR" altLang="fr-FR" sz="1200" dirty="0">
                <a:solidFill>
                  <a:srgbClr val="0D2546"/>
                </a:solidFill>
                <a:latin typeface="Affogato Medium" panose="00000600000000000000" pitchFamily="2" charset="0"/>
              </a:rPr>
              <a:t>Tout au long du parcours, le  Référent  handicap Mme Aurélie ADAM (</a:t>
            </a:r>
            <a:r>
              <a:rPr lang="fr-FR" altLang="fr-FR" sz="1200" u="sng" dirty="0">
                <a:solidFill>
                  <a:srgbClr val="0D2546"/>
                </a:solidFill>
                <a:latin typeface="Affogato Medium" panose="00000600000000000000" pitchFamily="2" charset="0"/>
              </a:rPr>
              <a:t>aadam@ecf-sps.fr</a:t>
            </a:r>
            <a:r>
              <a:rPr lang="fr-FR" altLang="fr-FR" sz="1200" dirty="0">
                <a:solidFill>
                  <a:srgbClr val="0D2546"/>
                </a:solidFill>
                <a:latin typeface="Affogato Medium" panose="00000600000000000000" pitchFamily="2" charset="0"/>
              </a:rPr>
              <a:t>) se tient à disposition des personnes et reste un contact privilégié avec les structures spécialisées dans l’accompagnement des personnes en situation de handicap.</a:t>
            </a:r>
          </a:p>
          <a:p>
            <a:pPr eaLnBrk="1" hangingPunct="1">
              <a:defRPr/>
            </a:pPr>
            <a:endParaRPr lang="fr-FR" altLang="fr-FR" sz="1200" dirty="0">
              <a:solidFill>
                <a:srgbClr val="0D2546"/>
              </a:solidFill>
              <a:latin typeface="Affogato Medium" panose="00000600000000000000" pitchFamily="2" charset="0"/>
            </a:endParaRPr>
          </a:p>
          <a:p>
            <a:pPr eaLnBrk="1" hangingPunct="1">
              <a:defRPr/>
            </a:pPr>
            <a:r>
              <a:rPr lang="fr-FR" altLang="fr-FR" sz="1200" i="1" dirty="0">
                <a:solidFill>
                  <a:srgbClr val="0D2546"/>
                </a:solidFill>
                <a:latin typeface="Affogato Medium" panose="00000600000000000000" pitchFamily="2" charset="0"/>
              </a:rPr>
              <a:t>*ERP = Etablissement Recevant du Public </a:t>
            </a:r>
            <a:endParaRPr lang="fr-FR" sz="1200" i="1" dirty="0">
              <a:solidFill>
                <a:srgbClr val="0D2546"/>
              </a:solidFill>
              <a:latin typeface="Affogato Medium" panose="00000600000000000000" pitchFamily="2" charset="0"/>
            </a:endParaRPr>
          </a:p>
        </p:txBody>
      </p:sp>
      <p:sp>
        <p:nvSpPr>
          <p:cNvPr id="3" name="Espace réservé du pied de page 1">
            <a:extLst>
              <a:ext uri="{FF2B5EF4-FFF2-40B4-BE49-F238E27FC236}">
                <a16:creationId xmlns:a16="http://schemas.microsoft.com/office/drawing/2014/main" id="{A74009F3-9280-1995-D0FD-8CB5E2A2236A}"/>
              </a:ext>
            </a:extLst>
          </p:cNvPr>
          <p:cNvSpPr txBox="1">
            <a:spLocks/>
          </p:cNvSpPr>
          <p:nvPr/>
        </p:nvSpPr>
        <p:spPr>
          <a:xfrm>
            <a:off x="4932040"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57900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B28483-0C71-4B46-BC51-48ABE7F3EC5B}"/>
              </a:ext>
            </a:extLst>
          </p:cNvPr>
          <p:cNvSpPr>
            <a:spLocks noGrp="1"/>
          </p:cNvSpPr>
          <p:nvPr>
            <p:ph type="body" sz="quarter" idx="10"/>
          </p:nvPr>
        </p:nvSpPr>
        <p:spPr>
          <a:xfrm>
            <a:off x="179512" y="123478"/>
            <a:ext cx="4392488" cy="792088"/>
          </a:xfrm>
        </p:spPr>
        <p:txBody>
          <a:bodyPr/>
          <a:lstStyle/>
          <a:p>
            <a:r>
              <a:rPr lang="fr-FR" dirty="0"/>
              <a:t>Environnement</a:t>
            </a:r>
          </a:p>
        </p:txBody>
      </p:sp>
      <p:sp>
        <p:nvSpPr>
          <p:cNvPr id="4" name="ZoneTexte 13">
            <a:extLst>
              <a:ext uri="{FF2B5EF4-FFF2-40B4-BE49-F238E27FC236}">
                <a16:creationId xmlns:a16="http://schemas.microsoft.com/office/drawing/2014/main" id="{8B2A7A1C-161E-8755-C22D-3CE2CE1FB415}"/>
              </a:ext>
            </a:extLst>
          </p:cNvPr>
          <p:cNvSpPr txBox="1">
            <a:spLocks noChangeArrowheads="1"/>
          </p:cNvSpPr>
          <p:nvPr/>
        </p:nvSpPr>
        <p:spPr bwMode="auto">
          <a:xfrm>
            <a:off x="179512" y="771550"/>
            <a:ext cx="8712968" cy="436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just">
              <a:spcBef>
                <a:spcPts val="800"/>
              </a:spcBef>
            </a:pPr>
            <a:r>
              <a:rPr lang="fr-FR" altLang="fr-FR" sz="1400" b="1" dirty="0">
                <a:solidFill>
                  <a:srgbClr val="F36F30"/>
                </a:solidFill>
                <a:latin typeface="Affogato Medium" panose="00000600000000000000" pitchFamily="2" charset="0"/>
              </a:rPr>
              <a:t>1. Co voiturage</a:t>
            </a:r>
          </a:p>
          <a:p>
            <a:pPr algn="just">
              <a:spcBef>
                <a:spcPts val="800"/>
              </a:spcBef>
            </a:pPr>
            <a:r>
              <a:rPr lang="fr-FR" altLang="fr-FR" sz="1400" dirty="0">
                <a:solidFill>
                  <a:srgbClr val="0D2546"/>
                </a:solidFill>
                <a:latin typeface="Affogato Medium" panose="00000600000000000000" pitchFamily="2" charset="0"/>
              </a:rPr>
              <a:t>Dans le cadre de notre Responsabilité face à l'environnement, il est nécessaire d'essayer de réduire nos émissions de gaz à effet de serre.</a:t>
            </a:r>
          </a:p>
          <a:p>
            <a:pPr algn="just">
              <a:spcBef>
                <a:spcPts val="800"/>
              </a:spcBef>
            </a:pPr>
            <a:r>
              <a:rPr lang="fr-FR" altLang="fr-FR" sz="1400" dirty="0">
                <a:solidFill>
                  <a:srgbClr val="0D2546"/>
                </a:solidFill>
                <a:latin typeface="Affogato Medium" panose="00000600000000000000" pitchFamily="2" charset="0"/>
              </a:rPr>
              <a:t>Pour cela, durant la formation, si vous avez la possibilité d'effectuer vos trajets domicile/Centre de Formation à plusieurs dans le même véhicule, nous vous invitons fortement à favoriser le co-voiturage.</a:t>
            </a:r>
          </a:p>
          <a:p>
            <a:pPr algn="just">
              <a:spcBef>
                <a:spcPts val="800"/>
              </a:spcBef>
            </a:pPr>
            <a:r>
              <a:rPr lang="fr-FR" altLang="fr-FR" sz="1400" dirty="0">
                <a:solidFill>
                  <a:srgbClr val="0D2546"/>
                </a:solidFill>
                <a:latin typeface="Affogato Medium" panose="00000600000000000000" pitchFamily="2" charset="0"/>
              </a:rPr>
              <a:t>Dans ce cas, nous vous demanderons de prévenir le formateur lors de la </a:t>
            </a:r>
            <a:r>
              <a:rPr lang="fr-FR" altLang="fr-FR" sz="1400" dirty="0" err="1">
                <a:solidFill>
                  <a:srgbClr val="0D2546"/>
                </a:solidFill>
                <a:latin typeface="Affogato Medium" panose="00000600000000000000" pitchFamily="2" charset="0"/>
              </a:rPr>
              <a:t>pré-programmation</a:t>
            </a:r>
            <a:r>
              <a:rPr lang="fr-FR" altLang="fr-FR" sz="1400" dirty="0">
                <a:solidFill>
                  <a:srgbClr val="0D2546"/>
                </a:solidFill>
                <a:latin typeface="Affogato Medium" panose="00000600000000000000" pitchFamily="2" charset="0"/>
              </a:rPr>
              <a:t> des groupes de conduite, notamment en cas d'horaires décalés et/ou postés.</a:t>
            </a:r>
          </a:p>
          <a:p>
            <a:pPr algn="just">
              <a:spcBef>
                <a:spcPts val="800"/>
              </a:spcBef>
            </a:pPr>
            <a:r>
              <a:rPr lang="fr-FR" altLang="fr-FR" sz="1400" b="1" dirty="0">
                <a:solidFill>
                  <a:srgbClr val="0D2546"/>
                </a:solidFill>
                <a:latin typeface="Affogato Medium" panose="00000600000000000000" pitchFamily="2" charset="0"/>
              </a:rPr>
              <a:t>Par ailleurs nous sommes engagés dans une démarche RSE  (Développement Durable), Vous trouverez la Charte RSE affichée dans le centre.</a:t>
            </a:r>
          </a:p>
          <a:p>
            <a:pPr algn="just">
              <a:spcBef>
                <a:spcPts val="800"/>
              </a:spcBef>
            </a:pPr>
            <a:r>
              <a:rPr lang="fr-FR" altLang="fr-FR" sz="1400" b="1" dirty="0">
                <a:solidFill>
                  <a:srgbClr val="F36F30"/>
                </a:solidFill>
                <a:latin typeface="Affogato Medium" panose="00000600000000000000" pitchFamily="2" charset="0"/>
              </a:rPr>
              <a:t>2. Hébergement et restauration</a:t>
            </a:r>
          </a:p>
          <a:p>
            <a:pPr algn="just">
              <a:spcBef>
                <a:spcPts val="800"/>
              </a:spcBef>
            </a:pPr>
            <a:r>
              <a:rPr lang="fr-FR" altLang="fr-FR" sz="1400" dirty="0">
                <a:solidFill>
                  <a:srgbClr val="0D2546"/>
                </a:solidFill>
                <a:latin typeface="Affogato Medium" panose="00000600000000000000" pitchFamily="2" charset="0"/>
              </a:rPr>
              <a:t>Vous trouverez à proximité de nos centres des possibilités de restauration et d’hébergement, </a:t>
            </a:r>
            <a:r>
              <a:rPr lang="fr-FR" altLang="fr-FR" sz="1400" b="1" dirty="0">
                <a:solidFill>
                  <a:srgbClr val="0D2546"/>
                </a:solidFill>
                <a:latin typeface="Affogato Medium" panose="00000600000000000000" pitchFamily="2" charset="0"/>
              </a:rPr>
              <a:t>nos centres ne disposant pas de salle de pause et de restauration</a:t>
            </a:r>
            <a:r>
              <a:rPr lang="fr-FR" altLang="fr-FR" sz="1400" dirty="0">
                <a:solidFill>
                  <a:srgbClr val="0D2546"/>
                </a:solidFill>
                <a:latin typeface="Affogato Medium" panose="00000600000000000000" pitchFamily="2" charset="0"/>
              </a:rPr>
              <a:t>. Notre équipe reste à votre disposition pour vous renseigner quant à ces possibilités.</a:t>
            </a:r>
            <a:endParaRPr lang="fr-FR" altLang="fr-FR" sz="1200" dirty="0">
              <a:solidFill>
                <a:srgbClr val="0D2546"/>
              </a:solidFill>
              <a:latin typeface="Affogato Medium" panose="00000600000000000000" pitchFamily="2" charset="0"/>
            </a:endParaRPr>
          </a:p>
          <a:p>
            <a:pPr algn="just">
              <a:spcBef>
                <a:spcPts val="800"/>
              </a:spcBef>
            </a:pPr>
            <a:r>
              <a:rPr lang="fr-FR" altLang="fr-FR" sz="1400" b="1" dirty="0">
                <a:solidFill>
                  <a:srgbClr val="F36F30"/>
                </a:solidFill>
                <a:latin typeface="Affogato Medium" panose="00000600000000000000" pitchFamily="2" charset="0"/>
              </a:rPr>
              <a:t>3. Lieu ressources </a:t>
            </a:r>
          </a:p>
          <a:p>
            <a:pPr algn="just">
              <a:spcBef>
                <a:spcPts val="800"/>
              </a:spcBef>
            </a:pPr>
            <a:r>
              <a:rPr lang="fr-FR" altLang="fr-FR" sz="1400" dirty="0">
                <a:solidFill>
                  <a:srgbClr val="0D2546"/>
                </a:solidFill>
                <a:latin typeface="Affogato Medium" panose="00000600000000000000" pitchFamily="2" charset="0"/>
              </a:rPr>
              <a:t>Des postes informatiques peuvent être mis à votre disposition en vue de compléter votre formation, d’utiliser nos outils pédagogiques numériques (Web formation), ou de rechercher des informations.</a:t>
            </a:r>
          </a:p>
        </p:txBody>
      </p:sp>
      <p:sp>
        <p:nvSpPr>
          <p:cNvPr id="3" name="Espace réservé du pied de page 1">
            <a:extLst>
              <a:ext uri="{FF2B5EF4-FFF2-40B4-BE49-F238E27FC236}">
                <a16:creationId xmlns:a16="http://schemas.microsoft.com/office/drawing/2014/main" id="{DA18632C-335B-E3ED-57E9-BF2980098462}"/>
              </a:ext>
            </a:extLst>
          </p:cNvPr>
          <p:cNvSpPr txBox="1">
            <a:spLocks/>
          </p:cNvSpPr>
          <p:nvPr/>
        </p:nvSpPr>
        <p:spPr>
          <a:xfrm>
            <a:off x="5580112"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183268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A14FB38-974C-CD41-95D1-B74A69AC39CB}"/>
              </a:ext>
            </a:extLst>
          </p:cNvPr>
          <p:cNvSpPr>
            <a:spLocks noGrp="1"/>
          </p:cNvSpPr>
          <p:nvPr>
            <p:ph type="body" sz="quarter" idx="10"/>
          </p:nvPr>
        </p:nvSpPr>
        <p:spPr>
          <a:xfrm>
            <a:off x="3203848" y="123478"/>
            <a:ext cx="4968552" cy="1008063"/>
          </a:xfrm>
        </p:spPr>
        <p:txBody>
          <a:bodyPr>
            <a:normAutofit/>
          </a:bodyPr>
          <a:lstStyle/>
          <a:p>
            <a:r>
              <a:rPr lang="fr-FR" dirty="0"/>
              <a:t>Règlement intérieur</a:t>
            </a:r>
          </a:p>
          <a:p>
            <a:endParaRPr lang="fr-FR" dirty="0"/>
          </a:p>
        </p:txBody>
      </p:sp>
      <p:sp>
        <p:nvSpPr>
          <p:cNvPr id="4" name="Rectangle 7">
            <a:extLst>
              <a:ext uri="{FF2B5EF4-FFF2-40B4-BE49-F238E27FC236}">
                <a16:creationId xmlns:a16="http://schemas.microsoft.com/office/drawing/2014/main" id="{3D1DFFD3-EE5F-11B9-3860-A256B331783C}"/>
              </a:ext>
            </a:extLst>
          </p:cNvPr>
          <p:cNvSpPr>
            <a:spLocks noChangeArrowheads="1"/>
          </p:cNvSpPr>
          <p:nvPr/>
        </p:nvSpPr>
        <p:spPr bwMode="auto">
          <a:xfrm>
            <a:off x="2843808" y="816347"/>
            <a:ext cx="63001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2000" b="1" dirty="0">
                <a:solidFill>
                  <a:srgbClr val="F36F30"/>
                </a:solidFill>
                <a:latin typeface="Affogato Medium" panose="00000600000000000000" pitchFamily="2" charset="0"/>
              </a:rPr>
              <a:t>Pendant toute votre période de formation vous êtes soumis au règlement intérieur de l’établissement. </a:t>
            </a:r>
          </a:p>
        </p:txBody>
      </p:sp>
      <p:sp>
        <p:nvSpPr>
          <p:cNvPr id="5" name="Titre 1">
            <a:extLst>
              <a:ext uri="{FF2B5EF4-FFF2-40B4-BE49-F238E27FC236}">
                <a16:creationId xmlns:a16="http://schemas.microsoft.com/office/drawing/2014/main" id="{01C612E7-F9E7-31DE-8DD9-5B4026CD7D79}"/>
              </a:ext>
            </a:extLst>
          </p:cNvPr>
          <p:cNvSpPr txBox="1">
            <a:spLocks/>
          </p:cNvSpPr>
          <p:nvPr/>
        </p:nvSpPr>
        <p:spPr bwMode="auto">
          <a:xfrm>
            <a:off x="3595963" y="2032000"/>
            <a:ext cx="479587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fr-FR" altLang="fr-FR" sz="1200" dirty="0">
                <a:solidFill>
                  <a:srgbClr val="0D2546"/>
                </a:solidFill>
                <a:latin typeface="Affogato Medium" panose="00000600000000000000" pitchFamily="2" charset="0"/>
              </a:rPr>
              <a:t>Le règlement de notre organisme complet vous a été transmis lors de votre inscription ou lors du démarrage de votre formation. </a:t>
            </a:r>
          </a:p>
          <a:p>
            <a:pPr algn="ctr"/>
            <a:r>
              <a:rPr lang="fr-FR" altLang="fr-FR" sz="1200" dirty="0">
                <a:solidFill>
                  <a:srgbClr val="0D2546"/>
                </a:solidFill>
                <a:latin typeface="Affogato Medium" panose="00000600000000000000" pitchFamily="2" charset="0"/>
              </a:rPr>
              <a:t>Une copie de ce règlement est affichée et à votre disposition. </a:t>
            </a:r>
          </a:p>
          <a:p>
            <a:pPr algn="ctr"/>
            <a:endParaRPr lang="fr-FR" altLang="fr-FR" sz="1200" dirty="0">
              <a:solidFill>
                <a:srgbClr val="0D2546"/>
              </a:solidFill>
              <a:latin typeface="Affogato Medium" panose="00000600000000000000" pitchFamily="2" charset="0"/>
            </a:endParaRPr>
          </a:p>
          <a:p>
            <a:pPr algn="ctr"/>
            <a:r>
              <a:rPr lang="fr-FR" altLang="fr-FR" sz="1200" dirty="0">
                <a:solidFill>
                  <a:srgbClr val="0D2546"/>
                </a:solidFill>
                <a:latin typeface="Affogato Medium" panose="00000600000000000000" pitchFamily="2" charset="0"/>
              </a:rPr>
              <a:t>Nous profitons de cette présentation pour vous faire </a:t>
            </a:r>
          </a:p>
          <a:p>
            <a:pPr algn="ctr"/>
            <a:r>
              <a:rPr lang="fr-FR" altLang="fr-FR" sz="1200" b="1" dirty="0">
                <a:solidFill>
                  <a:srgbClr val="0D2546"/>
                </a:solidFill>
                <a:latin typeface="Affogato Medium" panose="00000600000000000000" pitchFamily="2" charset="0"/>
              </a:rPr>
              <a:t>un rappel sur les points essentiels.</a:t>
            </a:r>
          </a:p>
          <a:p>
            <a:pPr algn="ctr"/>
            <a:br>
              <a:rPr lang="fr-FR" altLang="fr-FR" sz="2400" b="1" i="1" dirty="0">
                <a:solidFill>
                  <a:srgbClr val="000099"/>
                </a:solidFill>
              </a:rPr>
            </a:br>
            <a:endParaRPr lang="fr-FR" altLang="fr-FR" sz="1200" b="1" i="1" dirty="0">
              <a:solidFill>
                <a:srgbClr val="FF0000"/>
              </a:solidFill>
            </a:endParaRPr>
          </a:p>
        </p:txBody>
      </p:sp>
      <p:pic>
        <p:nvPicPr>
          <p:cNvPr id="6" name="Image 1">
            <a:extLst>
              <a:ext uri="{FF2B5EF4-FFF2-40B4-BE49-F238E27FC236}">
                <a16:creationId xmlns:a16="http://schemas.microsoft.com/office/drawing/2014/main" id="{069FE7AC-6539-9D55-5B1C-0BE629378A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58164">
            <a:off x="5484598" y="3468874"/>
            <a:ext cx="1018611" cy="144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1">
            <a:extLst>
              <a:ext uri="{FF2B5EF4-FFF2-40B4-BE49-F238E27FC236}">
                <a16:creationId xmlns:a16="http://schemas.microsoft.com/office/drawing/2014/main" id="{2036EEFB-B91C-9CF2-0A5D-0ABB9669D820}"/>
              </a:ext>
            </a:extLst>
          </p:cNvPr>
          <p:cNvSpPr txBox="1">
            <a:spLocks/>
          </p:cNvSpPr>
          <p:nvPr/>
        </p:nvSpPr>
        <p:spPr>
          <a:xfrm>
            <a:off x="5580112"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18757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9601D7-8F0E-6869-63A0-6A0B6CB74532}"/>
              </a:ext>
            </a:extLst>
          </p:cNvPr>
          <p:cNvSpPr txBox="1">
            <a:spLocks/>
          </p:cNvSpPr>
          <p:nvPr/>
        </p:nvSpPr>
        <p:spPr bwMode="auto">
          <a:xfrm>
            <a:off x="251520" y="266517"/>
            <a:ext cx="871296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Sécurité sur le centre et en entreprise</a:t>
            </a:r>
          </a:p>
          <a:p>
            <a:r>
              <a:rPr lang="fr-FR" altLang="fr-FR" sz="1400" dirty="0">
                <a:solidFill>
                  <a:srgbClr val="F36F30"/>
                </a:solidFill>
                <a:latin typeface="Affogato Medium" panose="00000600000000000000" pitchFamily="2" charset="0"/>
              </a:rPr>
              <a:t>Retrouvez les règles applicables en matière de santé et de sécurité en milieu professionnel sur https://www.service-public.fr/particuliers/vosdroits/F2210</a:t>
            </a:r>
            <a:endParaRPr lang="fr-FR" altLang="fr-FR" sz="1200" i="1" dirty="0">
              <a:solidFill>
                <a:srgbClr val="F36F30"/>
              </a:solidFill>
              <a:latin typeface="Affogato Medium" panose="00000600000000000000" pitchFamily="2" charset="0"/>
            </a:endParaRPr>
          </a:p>
        </p:txBody>
      </p:sp>
      <p:sp>
        <p:nvSpPr>
          <p:cNvPr id="5" name="Titre 1">
            <a:extLst>
              <a:ext uri="{FF2B5EF4-FFF2-40B4-BE49-F238E27FC236}">
                <a16:creationId xmlns:a16="http://schemas.microsoft.com/office/drawing/2014/main" id="{2A0038BF-8FD7-3464-58CB-50D317DAC583}"/>
              </a:ext>
            </a:extLst>
          </p:cNvPr>
          <p:cNvSpPr txBox="1">
            <a:spLocks/>
          </p:cNvSpPr>
          <p:nvPr/>
        </p:nvSpPr>
        <p:spPr bwMode="auto">
          <a:xfrm>
            <a:off x="251520" y="1034481"/>
            <a:ext cx="667716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0D2546"/>
                </a:solidFill>
                <a:latin typeface="Affogato Medium" panose="00000600000000000000" pitchFamily="2" charset="0"/>
              </a:rPr>
              <a:t>Equipement de protection individuel</a:t>
            </a:r>
          </a:p>
          <a:p>
            <a:r>
              <a:rPr lang="fr-FR" altLang="fr-FR" sz="1400" dirty="0">
                <a:solidFill>
                  <a:srgbClr val="0D2546"/>
                </a:solidFill>
                <a:latin typeface="Affogato Medium" panose="00000600000000000000" pitchFamily="2" charset="0"/>
              </a:rPr>
              <a:t>Le port des EPI est obligatoire pour certaines formations, notamment nos formations CACES®, mais aussi en transport, et sur certaines zones (aires d’évolution et pistes de conduite).</a:t>
            </a:r>
          </a:p>
          <a:p>
            <a:pPr algn="ctr"/>
            <a:br>
              <a:rPr lang="fr-FR" altLang="fr-FR" sz="2400" b="1" i="1" dirty="0">
                <a:solidFill>
                  <a:srgbClr val="000099"/>
                </a:solidFill>
              </a:rPr>
            </a:br>
            <a:endParaRPr lang="fr-FR" altLang="fr-FR" sz="1200" b="1" i="1" dirty="0">
              <a:solidFill>
                <a:srgbClr val="FF0000"/>
              </a:solidFill>
            </a:endParaRPr>
          </a:p>
        </p:txBody>
      </p:sp>
      <p:sp>
        <p:nvSpPr>
          <p:cNvPr id="7" name="Titre 1">
            <a:extLst>
              <a:ext uri="{FF2B5EF4-FFF2-40B4-BE49-F238E27FC236}">
                <a16:creationId xmlns:a16="http://schemas.microsoft.com/office/drawing/2014/main" id="{A9D74E94-914C-BDB4-0110-E667709D3E0B}"/>
              </a:ext>
            </a:extLst>
          </p:cNvPr>
          <p:cNvSpPr txBox="1">
            <a:spLocks/>
          </p:cNvSpPr>
          <p:nvPr/>
        </p:nvSpPr>
        <p:spPr bwMode="auto">
          <a:xfrm>
            <a:off x="218196" y="1963971"/>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0D2546"/>
                </a:solidFill>
                <a:latin typeface="Affogato Medium" panose="00000600000000000000" pitchFamily="2" charset="0"/>
              </a:rPr>
              <a:t>Boissons alcoolisées et substances illicites :</a:t>
            </a:r>
          </a:p>
          <a:p>
            <a:pPr algn="just"/>
            <a:r>
              <a:rPr lang="fr-FR" altLang="fr-FR" sz="1200" dirty="0">
                <a:solidFill>
                  <a:srgbClr val="0D2546"/>
                </a:solidFill>
                <a:latin typeface="Affogato Medium" panose="00000600000000000000" pitchFamily="2" charset="0"/>
              </a:rPr>
              <a:t>L’introduction ou la consommation de drogue ou de boissons alcoolisées dans les locaux est formellement interdite. Il est interdit de pénétrer ou de séjourner en état d’ivresse ou sous l’emprise de drogue au sein de l’organisme de même que dans les véhicules utilisés pour les formations.</a:t>
            </a:r>
          </a:p>
          <a:p>
            <a:pPr algn="ctr"/>
            <a:br>
              <a:rPr lang="fr-FR" altLang="fr-FR" sz="2400" b="1" i="1" dirty="0">
                <a:solidFill>
                  <a:srgbClr val="000099"/>
                </a:solidFill>
              </a:rPr>
            </a:br>
            <a:endParaRPr lang="fr-FR" altLang="fr-FR" sz="1200" b="1" i="1" dirty="0">
              <a:solidFill>
                <a:srgbClr val="FF0000"/>
              </a:solidFill>
            </a:endParaRPr>
          </a:p>
        </p:txBody>
      </p:sp>
      <p:sp>
        <p:nvSpPr>
          <p:cNvPr id="8" name="Titre 1">
            <a:extLst>
              <a:ext uri="{FF2B5EF4-FFF2-40B4-BE49-F238E27FC236}">
                <a16:creationId xmlns:a16="http://schemas.microsoft.com/office/drawing/2014/main" id="{E9D96F8E-BBE3-CCE7-7186-BD8B2018E305}"/>
              </a:ext>
            </a:extLst>
          </p:cNvPr>
          <p:cNvSpPr txBox="1">
            <a:spLocks/>
          </p:cNvSpPr>
          <p:nvPr/>
        </p:nvSpPr>
        <p:spPr bwMode="auto">
          <a:xfrm>
            <a:off x="218196" y="3485229"/>
            <a:ext cx="39608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fr-FR" altLang="fr-FR" sz="1400" b="1" dirty="0">
                <a:solidFill>
                  <a:srgbClr val="0D2546"/>
                </a:solidFill>
                <a:latin typeface="Affogato Medium" panose="00000600000000000000" pitchFamily="2" charset="0"/>
              </a:rPr>
              <a:t>Interdiction de fumer : </a:t>
            </a:r>
          </a:p>
          <a:p>
            <a:pPr algn="just"/>
            <a:r>
              <a:rPr lang="fr-FR" altLang="fr-FR" sz="1200" dirty="0">
                <a:solidFill>
                  <a:srgbClr val="0D2546"/>
                </a:solidFill>
                <a:latin typeface="Affogato Medium" panose="00000600000000000000" pitchFamily="2" charset="0"/>
              </a:rPr>
              <a:t>En application de la loi fixant les conditions d’application de l’interdiction de fumer et vapoter dans les lieux affectés à un usage collectif, il est interdit de fumer et de vapoter dans les salles de cours, de pauses et dans les ateliers. Il est interdit de fumer lors des vérifications effectuées autour des véhicules.</a:t>
            </a:r>
          </a:p>
          <a:p>
            <a:pPr algn="ctr"/>
            <a:br>
              <a:rPr lang="fr-FR" altLang="fr-FR" sz="2400" b="1" i="1" dirty="0">
                <a:solidFill>
                  <a:srgbClr val="000099"/>
                </a:solidFill>
              </a:rPr>
            </a:br>
            <a:endParaRPr lang="fr-FR" altLang="fr-FR" sz="1200" b="1" i="1" dirty="0">
              <a:solidFill>
                <a:srgbClr val="FF0000"/>
              </a:solidFill>
            </a:endParaRPr>
          </a:p>
        </p:txBody>
      </p:sp>
      <p:pic>
        <p:nvPicPr>
          <p:cNvPr id="9" name="Picture 2">
            <a:extLst>
              <a:ext uri="{FF2B5EF4-FFF2-40B4-BE49-F238E27FC236}">
                <a16:creationId xmlns:a16="http://schemas.microsoft.com/office/drawing/2014/main" id="{2074A109-3DDE-8FD4-C865-83AF23467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770" y="3292252"/>
            <a:ext cx="1075070" cy="15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26BD6821-3452-3A47-8D6B-81939AC37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502" y="3300955"/>
            <a:ext cx="1098760" cy="156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B236DF9D-4A1E-B038-DED5-BB890F94C500}"/>
              </a:ext>
            </a:extLst>
          </p:cNvPr>
          <p:cNvSpPr txBox="1">
            <a:spLocks/>
          </p:cNvSpPr>
          <p:nvPr/>
        </p:nvSpPr>
        <p:spPr bwMode="auto">
          <a:xfrm>
            <a:off x="218196" y="2788855"/>
            <a:ext cx="7993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fr-FR" altLang="fr-FR" sz="1400" b="1" dirty="0">
                <a:solidFill>
                  <a:srgbClr val="0D2546"/>
                </a:solidFill>
                <a:latin typeface="Affogato Bold" panose="00000800000000000000" pitchFamily="2" charset="0"/>
              </a:rPr>
              <a:t>Accident </a:t>
            </a:r>
          </a:p>
          <a:p>
            <a:pPr algn="just">
              <a:defRPr/>
            </a:pPr>
            <a:r>
              <a:rPr lang="fr-FR" altLang="fr-FR" sz="1200" dirty="0">
                <a:solidFill>
                  <a:srgbClr val="0D2546"/>
                </a:solidFill>
                <a:latin typeface="Affogato Medium" panose="00000600000000000000" pitchFamily="2" charset="0"/>
              </a:rPr>
              <a:t>Tout accident ou incident survenu à l’occasion ou en cours de formation doit être immédiatement déclaré au responsable de l’organisme</a:t>
            </a:r>
          </a:p>
          <a:p>
            <a:pPr algn="ctr">
              <a:defRPr/>
            </a:pPr>
            <a:br>
              <a:rPr lang="fr-FR" altLang="fr-FR" sz="2400" b="1" i="1" dirty="0">
                <a:solidFill>
                  <a:srgbClr val="000099"/>
                </a:solidFill>
              </a:rPr>
            </a:br>
            <a:endParaRPr lang="fr-FR" altLang="fr-FR" sz="1200" b="1" i="1" dirty="0">
              <a:solidFill>
                <a:srgbClr val="FF0000"/>
              </a:solidFill>
            </a:endParaRPr>
          </a:p>
        </p:txBody>
      </p:sp>
      <p:pic>
        <p:nvPicPr>
          <p:cNvPr id="3" name="Picture 2">
            <a:extLst>
              <a:ext uri="{FF2B5EF4-FFF2-40B4-BE49-F238E27FC236}">
                <a16:creationId xmlns:a16="http://schemas.microsoft.com/office/drawing/2014/main" id="{F0D7CF3D-1E0C-1FAC-6324-304D636DD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173249"/>
            <a:ext cx="19319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1">
            <a:extLst>
              <a:ext uri="{FF2B5EF4-FFF2-40B4-BE49-F238E27FC236}">
                <a16:creationId xmlns:a16="http://schemas.microsoft.com/office/drawing/2014/main" id="{AFB9121B-CAE5-7B23-BA54-2ADA41EC7C8C}"/>
              </a:ext>
            </a:extLst>
          </p:cNvPr>
          <p:cNvSpPr txBox="1">
            <a:spLocks/>
          </p:cNvSpPr>
          <p:nvPr/>
        </p:nvSpPr>
        <p:spPr>
          <a:xfrm>
            <a:off x="4851989" y="22004"/>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335784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0B212-3713-0A1A-62DF-EA6108B1870C}"/>
              </a:ext>
            </a:extLst>
          </p:cNvPr>
          <p:cNvSpPr txBox="1">
            <a:spLocks/>
          </p:cNvSpPr>
          <p:nvPr/>
        </p:nvSpPr>
        <p:spPr bwMode="auto">
          <a:xfrm>
            <a:off x="323528" y="1577628"/>
            <a:ext cx="8183562"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fr-FR" altLang="fr-FR" sz="1400" b="1" u="sng" dirty="0">
                <a:solidFill>
                  <a:srgbClr val="0D2546"/>
                </a:solidFill>
                <a:latin typeface="Affogato Medium" panose="00000600000000000000" pitchFamily="2" charset="0"/>
              </a:rPr>
              <a:t>Horaires et absences </a:t>
            </a:r>
          </a:p>
          <a:p>
            <a:pPr algn="just">
              <a:defRPr/>
            </a:pPr>
            <a:r>
              <a:rPr lang="fr-FR" altLang="fr-FR" sz="1200" dirty="0">
                <a:solidFill>
                  <a:srgbClr val="0D2546"/>
                </a:solidFill>
                <a:latin typeface="Affogato Medium" panose="00000600000000000000" pitchFamily="2" charset="0"/>
              </a:rPr>
              <a:t>Les horaires de formation sont fixés par la Direction et portés à la connaissance des apprenants soit par voie d’affichage, soit à l’occasion de la remise du planning  de manière hebdomadaire. Les apprenants sont tenus de respecter ces horaires sous peine de l’application de sanctions. En cas d’absence, les  heures ne pourront être reportées et ne donneront lieu à aucun dédommagement. </a:t>
            </a:r>
          </a:p>
          <a:p>
            <a:pPr algn="just">
              <a:defRPr/>
            </a:pPr>
            <a:endParaRPr lang="fr-FR" altLang="fr-FR" sz="1200" dirty="0">
              <a:solidFill>
                <a:srgbClr val="0D2546"/>
              </a:solidFill>
              <a:latin typeface="Affogato Medium" panose="00000600000000000000" pitchFamily="2" charset="0"/>
            </a:endParaRPr>
          </a:p>
          <a:p>
            <a:pPr algn="just">
              <a:defRPr/>
            </a:pPr>
            <a:r>
              <a:rPr lang="fr-FR" altLang="fr-FR" sz="1200" dirty="0">
                <a:solidFill>
                  <a:srgbClr val="0D2546"/>
                </a:solidFill>
                <a:latin typeface="Affogato Medium" panose="00000600000000000000" pitchFamily="2" charset="0"/>
              </a:rPr>
              <a:t>En règle générale, sauf aménagement, les horaires sont les suivants : </a:t>
            </a:r>
          </a:p>
          <a:p>
            <a:pPr algn="ctr">
              <a:defRPr/>
            </a:pPr>
            <a:r>
              <a:rPr lang="fr-FR" altLang="fr-FR" sz="1400" b="1" dirty="0">
                <a:solidFill>
                  <a:srgbClr val="FF0000"/>
                </a:solidFill>
                <a:latin typeface="Affogato Medium" panose="00000600000000000000" pitchFamily="2" charset="0"/>
              </a:rPr>
              <a:t>8H30 - 12H / 13H00 - 16H30  </a:t>
            </a:r>
          </a:p>
          <a:p>
            <a:pPr algn="ctr">
              <a:defRPr/>
            </a:pPr>
            <a:r>
              <a:rPr lang="fr-FR" altLang="fr-FR" sz="1400" b="1" dirty="0">
                <a:solidFill>
                  <a:srgbClr val="FF0000"/>
                </a:solidFill>
                <a:latin typeface="Affogato Medium" panose="00000600000000000000" pitchFamily="2" charset="0"/>
              </a:rPr>
              <a:t>ou travail en équipe (horaires décalés) : 6H00 - 13H00 ou 13H00 - 20H00</a:t>
            </a:r>
          </a:p>
          <a:p>
            <a:pPr algn="ctr">
              <a:defRPr/>
            </a:pPr>
            <a:endParaRPr lang="fr-FR" altLang="fr-FR" sz="1400" b="1" dirty="0">
              <a:solidFill>
                <a:srgbClr val="FF0000"/>
              </a:solidFill>
              <a:latin typeface="Affogato Medium" panose="00000600000000000000" pitchFamily="2" charset="0"/>
            </a:endParaRPr>
          </a:p>
          <a:p>
            <a:pPr algn="just">
              <a:defRPr/>
            </a:pPr>
            <a:r>
              <a:rPr lang="fr-FR" altLang="fr-FR" sz="1200" dirty="0">
                <a:solidFill>
                  <a:srgbClr val="0D2546"/>
                </a:solidFill>
                <a:latin typeface="Affogato Medium" panose="00000600000000000000" pitchFamily="2" charset="0"/>
              </a:rPr>
              <a:t>La présence est obligatoire sous peine de l’application de sanctions , </a:t>
            </a:r>
            <a:r>
              <a:rPr lang="fr-FR" altLang="fr-FR" sz="1200" b="1" u="sng" dirty="0">
                <a:solidFill>
                  <a:srgbClr val="0D2546"/>
                </a:solidFill>
                <a:latin typeface="Affogato Medium" panose="00000600000000000000" pitchFamily="2" charset="0"/>
              </a:rPr>
              <a:t>toute absence doit être immédiatement déclarée au centre</a:t>
            </a:r>
          </a:p>
          <a:p>
            <a:pPr>
              <a:defRPr/>
            </a:pPr>
            <a:endParaRPr lang="fr-FR" altLang="fr-FR" sz="1400" b="1" dirty="0">
              <a:solidFill>
                <a:srgbClr val="0D2546"/>
              </a:solidFill>
              <a:latin typeface="Affogato Medium" panose="00000600000000000000" pitchFamily="2" charset="0"/>
            </a:endParaRPr>
          </a:p>
          <a:p>
            <a:pPr>
              <a:defRPr/>
            </a:pPr>
            <a:r>
              <a:rPr lang="fr-FR" altLang="fr-FR" sz="1200" u="sng" dirty="0">
                <a:solidFill>
                  <a:srgbClr val="0D2546"/>
                </a:solidFill>
                <a:latin typeface="Affogato Medium" panose="00000600000000000000" pitchFamily="2" charset="0"/>
              </a:rPr>
              <a:t>Les seules absences justifiées sont celles définies par le code du travail, à savoir </a:t>
            </a:r>
            <a:r>
              <a:rPr lang="fr-FR" altLang="fr-FR" sz="1200" dirty="0">
                <a:solidFill>
                  <a:srgbClr val="0D2546"/>
                </a:solidFill>
                <a:latin typeface="Affogato Medium" panose="00000600000000000000" pitchFamily="2" charset="0"/>
              </a:rPr>
              <a:t>: </a:t>
            </a:r>
          </a:p>
          <a:p>
            <a:pPr>
              <a:buFontTx/>
              <a:buChar char="-"/>
              <a:defRPr/>
            </a:pPr>
            <a:r>
              <a:rPr lang="fr-FR" altLang="fr-FR" sz="1200" dirty="0">
                <a:solidFill>
                  <a:srgbClr val="0D2546"/>
                </a:solidFill>
                <a:latin typeface="Affogato Medium" panose="00000600000000000000" pitchFamily="2" charset="0"/>
              </a:rPr>
              <a:t> Les absences pour raisons médicales justifiées dans les 48 heures par un certificat médical </a:t>
            </a:r>
          </a:p>
          <a:p>
            <a:pPr>
              <a:defRPr/>
            </a:pPr>
            <a:r>
              <a:rPr lang="fr-FR" altLang="fr-FR" sz="1200" dirty="0">
                <a:solidFill>
                  <a:srgbClr val="0D2546"/>
                </a:solidFill>
                <a:latin typeface="Affogato Medium" panose="00000600000000000000" pitchFamily="2" charset="0"/>
              </a:rPr>
              <a:t>(le stagiaire ayant au préalable averti immédiatement par téléphone).</a:t>
            </a:r>
          </a:p>
          <a:p>
            <a:pPr>
              <a:buFontTx/>
              <a:buChar char="-"/>
              <a:defRPr/>
            </a:pPr>
            <a:r>
              <a:rPr lang="fr-FR" altLang="fr-FR" sz="1200" dirty="0">
                <a:solidFill>
                  <a:srgbClr val="0D2546"/>
                </a:solidFill>
                <a:latin typeface="Affogato Medium" panose="00000600000000000000" pitchFamily="2" charset="0"/>
              </a:rPr>
              <a:t> Les absences pour congés pour évènements familiaux</a:t>
            </a:r>
          </a:p>
          <a:p>
            <a:pPr>
              <a:defRPr/>
            </a:pPr>
            <a:endParaRPr lang="fr-FR" altLang="fr-FR" sz="1400" b="1" dirty="0">
              <a:solidFill>
                <a:srgbClr val="FF0000"/>
              </a:solidFill>
              <a:latin typeface="Affogato Medium" panose="00000600000000000000" pitchFamily="2" charset="0"/>
            </a:endParaRPr>
          </a:p>
          <a:p>
            <a:pPr>
              <a:defRPr/>
            </a:pPr>
            <a:endParaRPr lang="fr-FR" altLang="fr-FR" sz="1400" b="1" dirty="0">
              <a:solidFill>
                <a:srgbClr val="FF0000"/>
              </a:solidFill>
              <a:latin typeface="Affogato Medium" panose="00000600000000000000" pitchFamily="2" charset="0"/>
            </a:endParaRPr>
          </a:p>
          <a:p>
            <a:pPr algn="ctr">
              <a:defRPr/>
            </a:pPr>
            <a:br>
              <a:rPr lang="fr-FR" altLang="fr-FR" sz="2400" b="1" i="1" dirty="0">
                <a:solidFill>
                  <a:srgbClr val="000099"/>
                </a:solidFill>
                <a:latin typeface="Affogato Medium" panose="00000600000000000000" pitchFamily="2" charset="0"/>
              </a:rPr>
            </a:br>
            <a:endParaRPr lang="fr-FR" altLang="fr-FR" sz="1200" b="1" i="1" dirty="0">
              <a:solidFill>
                <a:srgbClr val="FF0000"/>
              </a:solidFill>
              <a:latin typeface="Affogato Medium" panose="00000600000000000000" pitchFamily="2" charset="0"/>
            </a:endParaRPr>
          </a:p>
        </p:txBody>
      </p:sp>
      <p:sp>
        <p:nvSpPr>
          <p:cNvPr id="3" name="Titre 1">
            <a:extLst>
              <a:ext uri="{FF2B5EF4-FFF2-40B4-BE49-F238E27FC236}">
                <a16:creationId xmlns:a16="http://schemas.microsoft.com/office/drawing/2014/main" id="{C334540D-8E36-9592-37BA-025CC34921EF}"/>
              </a:ext>
            </a:extLst>
          </p:cNvPr>
          <p:cNvSpPr txBox="1">
            <a:spLocks/>
          </p:cNvSpPr>
          <p:nvPr/>
        </p:nvSpPr>
        <p:spPr bwMode="auto">
          <a:xfrm>
            <a:off x="323528" y="12347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fr-FR" altLang="fr-FR" sz="1400" b="1" u="sng" dirty="0">
                <a:solidFill>
                  <a:srgbClr val="0D2546"/>
                </a:solidFill>
                <a:latin typeface="Affogato Medium" panose="00000600000000000000" pitchFamily="2" charset="0"/>
              </a:rPr>
              <a:t>Comportement</a:t>
            </a:r>
          </a:p>
          <a:p>
            <a:pPr algn="just">
              <a:defRPr/>
            </a:pPr>
            <a:r>
              <a:rPr lang="fr-FR" sz="1200" dirty="0">
                <a:solidFill>
                  <a:srgbClr val="0D2546"/>
                </a:solidFill>
                <a:latin typeface="Affogato Medium" panose="00000600000000000000" pitchFamily="2" charset="0"/>
              </a:rPr>
              <a:t>Les apprenants sont tenus de se présenter sur le lieu de la formation dans une tenue conforme aux règles communément admises d’hygiène et de sécurité, d’avoir un comportement conforme au bon déroulement de la formation et d’appliquer les règles communément admises en matière de respect d’autrui et de civilité. </a:t>
            </a:r>
          </a:p>
          <a:p>
            <a:pPr algn="just">
              <a:defRPr/>
            </a:pPr>
            <a:r>
              <a:rPr lang="fr-FR" sz="1200" dirty="0">
                <a:solidFill>
                  <a:srgbClr val="0D2546"/>
                </a:solidFill>
                <a:latin typeface="Affogato Medium" panose="00000600000000000000" pitchFamily="2" charset="0"/>
              </a:rPr>
              <a:t>Tout acte d’incivilité, d’agression verbale ou physique constatée envers un membre du personnel ou un usager du centre pourra faire l’objet d’une procédure d’exclusion immédiate.</a:t>
            </a:r>
          </a:p>
        </p:txBody>
      </p:sp>
      <p:sp>
        <p:nvSpPr>
          <p:cNvPr id="9" name="Espace réservé du pied de page 1">
            <a:extLst>
              <a:ext uri="{FF2B5EF4-FFF2-40B4-BE49-F238E27FC236}">
                <a16:creationId xmlns:a16="http://schemas.microsoft.com/office/drawing/2014/main" id="{BC726190-99C8-3ACE-6CFB-FBC951D36180}"/>
              </a:ext>
            </a:extLst>
          </p:cNvPr>
          <p:cNvSpPr txBox="1">
            <a:spLocks/>
          </p:cNvSpPr>
          <p:nvPr/>
        </p:nvSpPr>
        <p:spPr>
          <a:xfrm>
            <a:off x="5508104"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26114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1D8DA3A-E240-D50E-1FE9-AEF9403960F4}"/>
              </a:ext>
            </a:extLst>
          </p:cNvPr>
          <p:cNvSpPr txBox="1">
            <a:spLocks/>
          </p:cNvSpPr>
          <p:nvPr/>
        </p:nvSpPr>
        <p:spPr bwMode="auto">
          <a:xfrm>
            <a:off x="395536" y="555526"/>
            <a:ext cx="7345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3. Sanctions et procédures disciplinaires </a:t>
            </a:r>
            <a:endParaRPr lang="fr-FR" altLang="fr-FR" sz="1200" b="1" i="1" dirty="0">
              <a:solidFill>
                <a:srgbClr val="F36F30"/>
              </a:solidFill>
              <a:latin typeface="Affogato Medium" panose="00000600000000000000" pitchFamily="2" charset="0"/>
            </a:endParaRPr>
          </a:p>
        </p:txBody>
      </p:sp>
      <p:sp>
        <p:nvSpPr>
          <p:cNvPr id="5" name="Rectangle 4">
            <a:extLst>
              <a:ext uri="{FF2B5EF4-FFF2-40B4-BE49-F238E27FC236}">
                <a16:creationId xmlns:a16="http://schemas.microsoft.com/office/drawing/2014/main" id="{32276C71-C208-97A3-A1FE-8CA853F52EB1}"/>
              </a:ext>
            </a:extLst>
          </p:cNvPr>
          <p:cNvSpPr>
            <a:spLocks noChangeArrowheads="1"/>
          </p:cNvSpPr>
          <p:nvPr/>
        </p:nvSpPr>
        <p:spPr bwMode="auto">
          <a:xfrm>
            <a:off x="395536" y="987326"/>
            <a:ext cx="80645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fr-FR" altLang="fr-FR" sz="1400" b="1" dirty="0">
                <a:solidFill>
                  <a:srgbClr val="0D2546"/>
                </a:solidFill>
                <a:latin typeface="Affogato Medium" panose="00000600000000000000" pitchFamily="2" charset="0"/>
              </a:rPr>
              <a:t>Tout manquement du stagiaire à l’une des prescriptions du présent règlement intérieur pourra faire l’objet d’une sanction.</a:t>
            </a:r>
          </a:p>
          <a:p>
            <a:pPr>
              <a:defRPr/>
            </a:pPr>
            <a:endParaRPr lang="fr-FR" altLang="fr-FR" sz="1400" b="1" dirty="0">
              <a:solidFill>
                <a:srgbClr val="0D2546"/>
              </a:solidFill>
              <a:latin typeface="Affogato Medium" panose="00000600000000000000" pitchFamily="2" charset="0"/>
            </a:endParaRPr>
          </a:p>
          <a:p>
            <a:pPr algn="just">
              <a:defRPr/>
            </a:pPr>
            <a:r>
              <a:rPr lang="fr-FR" altLang="fr-FR" sz="1200" dirty="0">
                <a:solidFill>
                  <a:srgbClr val="0D2546"/>
                </a:solidFill>
                <a:latin typeface="Affogato Medium" panose="00000600000000000000" pitchFamily="2" charset="0"/>
              </a:rPr>
              <a:t>Constitue une sanction au sens de l’article R6352-3 du Code du Travail toute mesure, autre que les observations verbales, prises par le responsable de l’organisme de formation ou son représentant, à la suite d’un agissement du stagiaire considéré par lui comme fautif, que cette mesure soit de nature à affecter immédiatement ou non la présence de l’intéressé dans le stage ou à mettre en cause la continuité de la formation qu’il reçoit.</a:t>
            </a:r>
          </a:p>
          <a:p>
            <a:pPr>
              <a:defRPr/>
            </a:pPr>
            <a:endParaRPr lang="fr-FR" altLang="fr-FR" sz="1200" dirty="0">
              <a:solidFill>
                <a:srgbClr val="0D2546"/>
              </a:solidFill>
              <a:latin typeface="Affogato Medium" panose="00000600000000000000" pitchFamily="2" charset="0"/>
            </a:endParaRPr>
          </a:p>
          <a:p>
            <a:pPr>
              <a:defRPr/>
            </a:pPr>
            <a:r>
              <a:rPr lang="fr-FR" altLang="fr-FR" sz="1200" b="1" dirty="0">
                <a:solidFill>
                  <a:srgbClr val="0D2546"/>
                </a:solidFill>
                <a:latin typeface="Affogato Medium" panose="00000600000000000000" pitchFamily="2" charset="0"/>
              </a:rPr>
              <a:t>Selon la gravité du manquement constaté, la sanction pourra consister : </a:t>
            </a:r>
          </a:p>
          <a:p>
            <a:pPr>
              <a:defRPr/>
            </a:pPr>
            <a:r>
              <a:rPr lang="fr-FR" altLang="fr-FR" sz="1200" b="1" dirty="0">
                <a:solidFill>
                  <a:srgbClr val="0D2546"/>
                </a:solidFill>
                <a:latin typeface="Affogato Medium" panose="00000600000000000000" pitchFamily="2" charset="0"/>
              </a:rPr>
              <a:t>-  Soit en un rappel à l’ordre,</a:t>
            </a:r>
          </a:p>
          <a:p>
            <a:pPr>
              <a:defRPr/>
            </a:pPr>
            <a:r>
              <a:rPr lang="fr-FR" altLang="fr-FR" sz="1200" b="1" dirty="0">
                <a:solidFill>
                  <a:srgbClr val="0D2546"/>
                </a:solidFill>
                <a:latin typeface="Affogato Medium" panose="00000600000000000000" pitchFamily="2" charset="0"/>
              </a:rPr>
              <a:t>-  Soit en un avertissement,</a:t>
            </a:r>
          </a:p>
          <a:p>
            <a:pPr algn="just">
              <a:defRPr/>
            </a:pPr>
            <a:r>
              <a:rPr lang="fr-FR" altLang="fr-FR" sz="1200" b="1" dirty="0">
                <a:solidFill>
                  <a:srgbClr val="0D2546"/>
                </a:solidFill>
                <a:latin typeface="Affogato Medium" panose="00000600000000000000" pitchFamily="2" charset="0"/>
              </a:rPr>
              <a:t>- Soit en une mesure d’exclusion définitive </a:t>
            </a:r>
            <a:r>
              <a:rPr lang="fr-FR" altLang="fr-FR" sz="1200" dirty="0">
                <a:solidFill>
                  <a:srgbClr val="0D2546"/>
                </a:solidFill>
                <a:latin typeface="Affogato Medium" panose="00000600000000000000" pitchFamily="2" charset="0"/>
              </a:rPr>
              <a:t>(dans les conventions passées avec l’Etat ou la Région, des dispositions particulières sont définies en cas d’application des sanctions énoncés ci-dessus).</a:t>
            </a:r>
          </a:p>
          <a:p>
            <a:pPr>
              <a:defRPr/>
            </a:pPr>
            <a:endParaRPr lang="fr-FR" altLang="fr-FR" sz="1200" dirty="0">
              <a:solidFill>
                <a:srgbClr val="0D2546"/>
              </a:solidFill>
              <a:latin typeface="Affogato Medium" panose="00000600000000000000" pitchFamily="2" charset="0"/>
            </a:endParaRPr>
          </a:p>
          <a:p>
            <a:pPr>
              <a:defRPr/>
            </a:pPr>
            <a:r>
              <a:rPr lang="fr-FR" altLang="fr-FR" sz="1200" dirty="0">
                <a:solidFill>
                  <a:srgbClr val="0D2546"/>
                </a:solidFill>
                <a:latin typeface="Affogato Medium" panose="00000600000000000000" pitchFamily="2" charset="0"/>
              </a:rPr>
              <a:t>Le responsable de l’organisme de formation informe de la sanction prise :</a:t>
            </a:r>
          </a:p>
          <a:p>
            <a:pPr marL="171450" indent="-171450">
              <a:buFontTx/>
              <a:buChar char="-"/>
              <a:defRPr/>
            </a:pPr>
            <a:r>
              <a:rPr lang="fr-FR" altLang="fr-FR" sz="1200" dirty="0">
                <a:solidFill>
                  <a:srgbClr val="0D2546"/>
                </a:solidFill>
                <a:latin typeface="Affogato Medium" panose="00000600000000000000" pitchFamily="2" charset="0"/>
              </a:rPr>
              <a:t>l’employeur, lorsque le stagiaire est un salarié bénéficiant d’une formation dans le cadre du plan de développement des compétences </a:t>
            </a:r>
          </a:p>
          <a:p>
            <a:pPr marL="171450" indent="-171450">
              <a:buFontTx/>
              <a:buChar char="-"/>
              <a:defRPr/>
            </a:pPr>
            <a:r>
              <a:rPr lang="fr-FR" altLang="fr-FR" sz="1200" dirty="0">
                <a:solidFill>
                  <a:srgbClr val="0D2546"/>
                </a:solidFill>
                <a:latin typeface="Affogato Medium" panose="00000600000000000000" pitchFamily="2" charset="0"/>
              </a:rPr>
              <a:t>L’employeur et l’organisme paritaire qui a pris en charge les dépenses de formation, lorsque le stagiaire est un salarié bénéficiant d’un congé de formation</a:t>
            </a:r>
          </a:p>
          <a:p>
            <a:pPr algn="just">
              <a:defRPr/>
            </a:pPr>
            <a:r>
              <a:rPr lang="fr-FR" altLang="fr-FR" sz="1200" dirty="0">
                <a:solidFill>
                  <a:srgbClr val="0D2546"/>
                </a:solidFill>
                <a:latin typeface="Affogato Medium" panose="00000600000000000000" pitchFamily="2" charset="0"/>
              </a:rPr>
              <a:t>-  le prescripteur de la formation lorsque le stagiaire est un demandeur d’emploi </a:t>
            </a:r>
          </a:p>
        </p:txBody>
      </p:sp>
      <p:sp>
        <p:nvSpPr>
          <p:cNvPr id="2" name="Espace réservé du pied de page 1">
            <a:extLst>
              <a:ext uri="{FF2B5EF4-FFF2-40B4-BE49-F238E27FC236}">
                <a16:creationId xmlns:a16="http://schemas.microsoft.com/office/drawing/2014/main" id="{11F66488-176E-4EE0-4291-66ADF8E9729B}"/>
              </a:ext>
            </a:extLst>
          </p:cNvPr>
          <p:cNvSpPr txBox="1">
            <a:spLocks/>
          </p:cNvSpPr>
          <p:nvPr/>
        </p:nvSpPr>
        <p:spPr>
          <a:xfrm>
            <a:off x="5545385" y="1686"/>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136392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1A81C6A-5197-0410-7711-57A6E5A7C298}"/>
              </a:ext>
            </a:extLst>
          </p:cNvPr>
          <p:cNvSpPr txBox="1">
            <a:spLocks/>
          </p:cNvSpPr>
          <p:nvPr/>
        </p:nvSpPr>
        <p:spPr bwMode="auto">
          <a:xfrm>
            <a:off x="96924" y="123478"/>
            <a:ext cx="41751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600" b="1" dirty="0">
                <a:solidFill>
                  <a:srgbClr val="F36F30"/>
                </a:solidFill>
                <a:latin typeface="Affogato Medium" panose="00000600000000000000" pitchFamily="2" charset="0"/>
              </a:rPr>
              <a:t>Objectif</a:t>
            </a:r>
          </a:p>
          <a:p>
            <a:r>
              <a:rPr lang="fr-FR" altLang="fr-FR" sz="1600" b="1" dirty="0">
                <a:solidFill>
                  <a:srgbClr val="F36F30"/>
                </a:solidFill>
                <a:latin typeface="Affogato Medium" panose="00000600000000000000" pitchFamily="2" charset="0"/>
              </a:rPr>
              <a:t>Pré requis</a:t>
            </a:r>
          </a:p>
          <a:p>
            <a:r>
              <a:rPr lang="fr-FR" altLang="fr-FR" sz="1600" b="1" dirty="0">
                <a:solidFill>
                  <a:srgbClr val="F36F30"/>
                </a:solidFill>
                <a:latin typeface="Affogato Medium" panose="00000600000000000000" pitchFamily="2" charset="0"/>
              </a:rPr>
              <a:t>Sanction visée</a:t>
            </a:r>
          </a:p>
          <a:p>
            <a:r>
              <a:rPr lang="fr-FR" altLang="fr-FR" sz="1600" b="1" dirty="0">
                <a:solidFill>
                  <a:srgbClr val="F36F30"/>
                </a:solidFill>
                <a:latin typeface="Affogato Medium" panose="00000600000000000000" pitchFamily="2" charset="0"/>
              </a:rPr>
              <a:t>Programme de formation</a:t>
            </a:r>
          </a:p>
          <a:p>
            <a:r>
              <a:rPr lang="fr-FR" altLang="fr-FR" sz="1600" b="1" dirty="0">
                <a:solidFill>
                  <a:srgbClr val="F36F30"/>
                </a:solidFill>
                <a:latin typeface="Affogato Medium" panose="00000600000000000000" pitchFamily="2" charset="0"/>
              </a:rPr>
              <a:t> </a:t>
            </a:r>
          </a:p>
        </p:txBody>
      </p:sp>
      <p:pic>
        <p:nvPicPr>
          <p:cNvPr id="2" name="Image 1">
            <a:extLst>
              <a:ext uri="{FF2B5EF4-FFF2-40B4-BE49-F238E27FC236}">
                <a16:creationId xmlns:a16="http://schemas.microsoft.com/office/drawing/2014/main" id="{335B4A5B-5F33-9486-8B5C-8123655EF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5766">
            <a:off x="1070552" y="1707347"/>
            <a:ext cx="2227868" cy="315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1">
            <a:extLst>
              <a:ext uri="{FF2B5EF4-FFF2-40B4-BE49-F238E27FC236}">
                <a16:creationId xmlns:a16="http://schemas.microsoft.com/office/drawing/2014/main" id="{6609B3B0-2066-EE84-A3B5-4F3460690DF1}"/>
              </a:ext>
            </a:extLst>
          </p:cNvPr>
          <p:cNvSpPr txBox="1">
            <a:spLocks/>
          </p:cNvSpPr>
          <p:nvPr/>
        </p:nvSpPr>
        <p:spPr>
          <a:xfrm>
            <a:off x="5566616" y="4948014"/>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chemeClr val="bg1"/>
                </a:solidFill>
                <a:latin typeface="Affogato" panose="00000500000000000000" pitchFamily="2" charset="0"/>
              </a:rPr>
              <a:t>ECF.FP.A.461 indice 01 Version 6  2024 ECF SPS</a:t>
            </a:r>
            <a:endParaRPr lang="en-US" altLang="fr-FR" sz="1000" dirty="0">
              <a:solidFill>
                <a:schemeClr val="bg1"/>
              </a:solidFill>
              <a:latin typeface="Affogato" panose="00000500000000000000" pitchFamily="2" charset="0"/>
            </a:endParaRPr>
          </a:p>
        </p:txBody>
      </p:sp>
    </p:spTree>
    <p:extLst>
      <p:ext uri="{BB962C8B-B14F-4D97-AF65-F5344CB8AC3E}">
        <p14:creationId xmlns:p14="http://schemas.microsoft.com/office/powerpoint/2010/main" val="413958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AF46CA-7244-8247-8362-D7BF70BDD7A4}"/>
              </a:ext>
            </a:extLst>
          </p:cNvPr>
          <p:cNvSpPr>
            <a:spLocks noGrp="1"/>
          </p:cNvSpPr>
          <p:nvPr>
            <p:ph type="body" sz="quarter" idx="10"/>
          </p:nvPr>
        </p:nvSpPr>
        <p:spPr>
          <a:xfrm>
            <a:off x="323528" y="195486"/>
            <a:ext cx="6048672" cy="792088"/>
          </a:xfrm>
        </p:spPr>
        <p:txBody>
          <a:bodyPr>
            <a:normAutofit/>
          </a:bodyPr>
          <a:lstStyle/>
          <a:p>
            <a:r>
              <a:rPr lang="fr-FR" dirty="0"/>
              <a:t>Nos 3 temps pédagogiques</a:t>
            </a:r>
          </a:p>
          <a:p>
            <a:endParaRPr lang="fr-FR" dirty="0"/>
          </a:p>
        </p:txBody>
      </p:sp>
      <p:sp>
        <p:nvSpPr>
          <p:cNvPr id="4" name="Titre 1">
            <a:extLst>
              <a:ext uri="{FF2B5EF4-FFF2-40B4-BE49-F238E27FC236}">
                <a16:creationId xmlns:a16="http://schemas.microsoft.com/office/drawing/2014/main" id="{93B93CD1-F926-5455-6B2F-C8F12FA22A36}"/>
              </a:ext>
            </a:extLst>
          </p:cNvPr>
          <p:cNvSpPr txBox="1">
            <a:spLocks/>
          </p:cNvSpPr>
          <p:nvPr/>
        </p:nvSpPr>
        <p:spPr bwMode="auto">
          <a:xfrm>
            <a:off x="361237" y="1254398"/>
            <a:ext cx="7345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rPr>
              <a:t>1.  Le Face à Face Pédagogique </a:t>
            </a:r>
            <a:r>
              <a:rPr lang="fr-FR" altLang="fr-FR" sz="1400" b="1" dirty="0">
                <a:solidFill>
                  <a:srgbClr val="F36F30"/>
                </a:solidFill>
                <a:latin typeface="Affogato" panose="00000500000000000000" pitchFamily="2" charset="0"/>
              </a:rPr>
              <a:t>collectif</a:t>
            </a:r>
            <a:r>
              <a:rPr lang="fr-FR" altLang="fr-FR" sz="1400" b="1" dirty="0">
                <a:solidFill>
                  <a:srgbClr val="F36F30"/>
                </a:solidFill>
              </a:rPr>
              <a:t> ou individuel</a:t>
            </a:r>
            <a:endParaRPr lang="fr-FR" altLang="fr-FR" sz="1200" b="1" i="1" dirty="0">
              <a:solidFill>
                <a:srgbClr val="F36F30"/>
              </a:solidFill>
            </a:endParaRPr>
          </a:p>
        </p:txBody>
      </p:sp>
      <p:sp>
        <p:nvSpPr>
          <p:cNvPr id="5" name="Rectangle 6">
            <a:extLst>
              <a:ext uri="{FF2B5EF4-FFF2-40B4-BE49-F238E27FC236}">
                <a16:creationId xmlns:a16="http://schemas.microsoft.com/office/drawing/2014/main" id="{C9163074-BD41-A383-3575-CF9DE51CA8FB}"/>
              </a:ext>
            </a:extLst>
          </p:cNvPr>
          <p:cNvSpPr>
            <a:spLocks noChangeArrowheads="1"/>
          </p:cNvSpPr>
          <p:nvPr/>
        </p:nvSpPr>
        <p:spPr bwMode="auto">
          <a:xfrm>
            <a:off x="361237" y="89562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dirty="0">
                <a:solidFill>
                  <a:srgbClr val="0D2546"/>
                </a:solidFill>
                <a:latin typeface="Affogato" panose="00000500000000000000" pitchFamily="2" charset="0"/>
              </a:rPr>
              <a:t>Durant votre formation, vous pourrez rencontrer </a:t>
            </a:r>
            <a:r>
              <a:rPr lang="fr-FR" altLang="fr-FR" sz="1400" b="1" dirty="0">
                <a:solidFill>
                  <a:srgbClr val="0D2546"/>
                </a:solidFill>
                <a:latin typeface="Affogato" panose="00000500000000000000" pitchFamily="2" charset="0"/>
              </a:rPr>
              <a:t>trois organisations pédagogiques </a:t>
            </a:r>
            <a:r>
              <a:rPr lang="fr-FR" altLang="fr-FR" sz="1400" dirty="0">
                <a:solidFill>
                  <a:srgbClr val="0D2546"/>
                </a:solidFill>
                <a:latin typeface="Affogato" panose="00000500000000000000" pitchFamily="2" charset="0"/>
              </a:rPr>
              <a:t>:</a:t>
            </a:r>
          </a:p>
        </p:txBody>
      </p:sp>
      <p:sp>
        <p:nvSpPr>
          <p:cNvPr id="6" name="Rectangle 8">
            <a:extLst>
              <a:ext uri="{FF2B5EF4-FFF2-40B4-BE49-F238E27FC236}">
                <a16:creationId xmlns:a16="http://schemas.microsoft.com/office/drawing/2014/main" id="{C982A4C0-DE50-F36A-736E-A5E95EF4D488}"/>
              </a:ext>
            </a:extLst>
          </p:cNvPr>
          <p:cNvSpPr>
            <a:spLocks noChangeArrowheads="1"/>
          </p:cNvSpPr>
          <p:nvPr/>
        </p:nvSpPr>
        <p:spPr bwMode="auto">
          <a:xfrm>
            <a:off x="361237" y="1614761"/>
            <a:ext cx="82089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fr-FR" altLang="fr-FR" sz="1400" dirty="0">
                <a:solidFill>
                  <a:srgbClr val="0D2546"/>
                </a:solidFill>
                <a:latin typeface="Affogato Medium" panose="00000600000000000000" pitchFamily="2" charset="0"/>
              </a:rPr>
              <a:t>En formation pratique ou théorique, le formateur vous transmet un savoir, une méthode de travail et des « outils » pour faciliter votre apprentissage.</a:t>
            </a:r>
          </a:p>
          <a:p>
            <a:r>
              <a:rPr lang="fr-FR" altLang="fr-FR" sz="1400" dirty="0"/>
              <a:t> </a:t>
            </a:r>
          </a:p>
        </p:txBody>
      </p:sp>
      <p:sp>
        <p:nvSpPr>
          <p:cNvPr id="7" name="Titre 1">
            <a:extLst>
              <a:ext uri="{FF2B5EF4-FFF2-40B4-BE49-F238E27FC236}">
                <a16:creationId xmlns:a16="http://schemas.microsoft.com/office/drawing/2014/main" id="{5EA0223E-DACE-32D9-F7F5-51BF60A5D2E5}"/>
              </a:ext>
            </a:extLst>
          </p:cNvPr>
          <p:cNvSpPr txBox="1">
            <a:spLocks/>
          </p:cNvSpPr>
          <p:nvPr/>
        </p:nvSpPr>
        <p:spPr bwMode="auto">
          <a:xfrm>
            <a:off x="432675" y="2191023"/>
            <a:ext cx="7345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2.  Temps de travail en atelier encadré </a:t>
            </a:r>
            <a:endParaRPr lang="fr-FR" altLang="fr-FR" sz="1200" b="1" i="1" dirty="0">
              <a:solidFill>
                <a:srgbClr val="F36F30"/>
              </a:solidFill>
              <a:latin typeface="Affogato Medium" panose="00000600000000000000" pitchFamily="2" charset="0"/>
            </a:endParaRPr>
          </a:p>
        </p:txBody>
      </p:sp>
      <p:sp>
        <p:nvSpPr>
          <p:cNvPr id="8" name="Rectangle 10">
            <a:extLst>
              <a:ext uri="{FF2B5EF4-FFF2-40B4-BE49-F238E27FC236}">
                <a16:creationId xmlns:a16="http://schemas.microsoft.com/office/drawing/2014/main" id="{A0802999-2894-8826-547C-122A681177A9}"/>
              </a:ext>
            </a:extLst>
          </p:cNvPr>
          <p:cNvSpPr>
            <a:spLocks noChangeArrowheads="1"/>
          </p:cNvSpPr>
          <p:nvPr/>
        </p:nvSpPr>
        <p:spPr bwMode="auto">
          <a:xfrm>
            <a:off x="289800" y="2551386"/>
            <a:ext cx="8207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fr-FR" altLang="fr-FR" sz="1400" dirty="0">
                <a:solidFill>
                  <a:srgbClr val="0D2546"/>
                </a:solidFill>
                <a:latin typeface="Affogato Medium" panose="00000600000000000000" pitchFamily="2" charset="0"/>
              </a:rPr>
              <a:t>Le formateur évalue votre progression pédagogique et vous oriente sur les thèmes que vous devez perfectionner en autonomie individuellement et/ou en groupe par ateliers. Le formateur encadre ces ateliers pour dispenser des rappels pédagogiques. </a:t>
            </a:r>
          </a:p>
          <a:p>
            <a:r>
              <a:rPr lang="fr-FR" altLang="fr-FR" sz="1400" dirty="0"/>
              <a:t> </a:t>
            </a:r>
          </a:p>
        </p:txBody>
      </p:sp>
      <p:sp>
        <p:nvSpPr>
          <p:cNvPr id="9" name="Titre 1">
            <a:extLst>
              <a:ext uri="{FF2B5EF4-FFF2-40B4-BE49-F238E27FC236}">
                <a16:creationId xmlns:a16="http://schemas.microsoft.com/office/drawing/2014/main" id="{732433B8-8836-6FEE-3F14-39518659622A}"/>
              </a:ext>
            </a:extLst>
          </p:cNvPr>
          <p:cNvSpPr txBox="1">
            <a:spLocks/>
          </p:cNvSpPr>
          <p:nvPr/>
        </p:nvSpPr>
        <p:spPr bwMode="auto">
          <a:xfrm>
            <a:off x="432675" y="3414986"/>
            <a:ext cx="7345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3.  Temps de travail en autonomie</a:t>
            </a:r>
            <a:endParaRPr lang="fr-FR" altLang="fr-FR" sz="1200" b="1" i="1" dirty="0">
              <a:solidFill>
                <a:srgbClr val="F36F30"/>
              </a:solidFill>
              <a:latin typeface="Affogato Medium" panose="00000600000000000000" pitchFamily="2" charset="0"/>
            </a:endParaRPr>
          </a:p>
        </p:txBody>
      </p:sp>
      <p:sp>
        <p:nvSpPr>
          <p:cNvPr id="10" name="Rectangle 12">
            <a:extLst>
              <a:ext uri="{FF2B5EF4-FFF2-40B4-BE49-F238E27FC236}">
                <a16:creationId xmlns:a16="http://schemas.microsoft.com/office/drawing/2014/main" id="{0F4FEAA0-F99B-3E5A-7054-0775A79A97F4}"/>
              </a:ext>
            </a:extLst>
          </p:cNvPr>
          <p:cNvSpPr>
            <a:spLocks noChangeArrowheads="1"/>
          </p:cNvSpPr>
          <p:nvPr/>
        </p:nvSpPr>
        <p:spPr bwMode="auto">
          <a:xfrm>
            <a:off x="289800" y="3775348"/>
            <a:ext cx="8207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r>
              <a:rPr lang="fr-FR" altLang="fr-FR" sz="1400" dirty="0">
                <a:solidFill>
                  <a:srgbClr val="0D2546"/>
                </a:solidFill>
                <a:latin typeface="Affogato Medium" panose="00000600000000000000" pitchFamily="2" charset="0"/>
              </a:rPr>
              <a:t>Apprendre un métier, c’est également apprendre l’autonomie. Des périodes d'acquisition autonome de compétences (</a:t>
            </a:r>
            <a:r>
              <a:rPr lang="fr-FR" altLang="fr-FR" sz="1400" dirty="0" err="1">
                <a:solidFill>
                  <a:srgbClr val="0D2546"/>
                </a:solidFill>
                <a:latin typeface="Affogato Medium" panose="00000600000000000000" pitchFamily="2" charset="0"/>
              </a:rPr>
              <a:t>Webformation</a:t>
            </a:r>
            <a:r>
              <a:rPr lang="fr-FR" altLang="fr-FR" sz="1400" dirty="0">
                <a:solidFill>
                  <a:srgbClr val="0D2546"/>
                </a:solidFill>
                <a:latin typeface="Affogato Medium" panose="00000600000000000000" pitchFamily="2" charset="0"/>
              </a:rPr>
              <a:t>, apprentissage des fiches Orales/Ecrites, Code …) ou période de révision en autonomie (mise à disposition d'une salle, d'un véhicule) sont mises en place. Ce qui permet de réduire le temps passé chez vous à apprendre et/ou réviser.</a:t>
            </a:r>
          </a:p>
          <a:p>
            <a:endParaRPr lang="fr-FR" altLang="fr-FR" sz="1400" dirty="0"/>
          </a:p>
          <a:p>
            <a:r>
              <a:rPr lang="fr-FR" altLang="fr-FR" sz="1400" dirty="0"/>
              <a:t> </a:t>
            </a:r>
          </a:p>
        </p:txBody>
      </p:sp>
      <p:sp>
        <p:nvSpPr>
          <p:cNvPr id="3" name="Espace réservé du pied de page 1">
            <a:extLst>
              <a:ext uri="{FF2B5EF4-FFF2-40B4-BE49-F238E27FC236}">
                <a16:creationId xmlns:a16="http://schemas.microsoft.com/office/drawing/2014/main" id="{1CBE6D9F-FA22-22B9-CFE7-13379BD2677B}"/>
              </a:ext>
            </a:extLst>
          </p:cNvPr>
          <p:cNvSpPr txBox="1">
            <a:spLocks/>
          </p:cNvSpPr>
          <p:nvPr/>
        </p:nvSpPr>
        <p:spPr>
          <a:xfrm>
            <a:off x="4851989" y="22004"/>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191533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B28483-0C71-4B46-BC51-48ABE7F3EC5B}"/>
              </a:ext>
            </a:extLst>
          </p:cNvPr>
          <p:cNvSpPr>
            <a:spLocks noGrp="1"/>
          </p:cNvSpPr>
          <p:nvPr>
            <p:ph type="body" sz="quarter" idx="10"/>
          </p:nvPr>
        </p:nvSpPr>
        <p:spPr/>
        <p:txBody>
          <a:bodyPr>
            <a:normAutofit fontScale="85000" lnSpcReduction="10000"/>
          </a:bodyPr>
          <a:lstStyle/>
          <a:p>
            <a:r>
              <a:rPr lang="fr-FR" dirty="0"/>
              <a:t>La fonction de délégué</a:t>
            </a:r>
          </a:p>
          <a:p>
            <a:endParaRPr lang="fr-FR" dirty="0"/>
          </a:p>
        </p:txBody>
      </p:sp>
      <p:sp>
        <p:nvSpPr>
          <p:cNvPr id="4" name="Rectangle 8">
            <a:extLst>
              <a:ext uri="{FF2B5EF4-FFF2-40B4-BE49-F238E27FC236}">
                <a16:creationId xmlns:a16="http://schemas.microsoft.com/office/drawing/2014/main" id="{B3D8DC74-D476-C5BA-055E-F579B61F5BB2}"/>
              </a:ext>
            </a:extLst>
          </p:cNvPr>
          <p:cNvSpPr>
            <a:spLocks noChangeArrowheads="1"/>
          </p:cNvSpPr>
          <p:nvPr/>
        </p:nvSpPr>
        <p:spPr bwMode="auto">
          <a:xfrm>
            <a:off x="395536" y="1305718"/>
            <a:ext cx="8208963"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defRPr/>
            </a:pPr>
            <a:r>
              <a:rPr lang="fr-FR" altLang="fr-FR" sz="1400" dirty="0">
                <a:solidFill>
                  <a:srgbClr val="0D2546"/>
                </a:solidFill>
                <a:latin typeface="Affogato Medium" panose="00000600000000000000" pitchFamily="2" charset="0"/>
              </a:rPr>
              <a:t>La fonction de délégué est un outil essentiel pour promouvoir le développement de pratiques et de valeurs citoyennes.</a:t>
            </a:r>
          </a:p>
          <a:p>
            <a:pPr algn="just">
              <a:defRPr/>
            </a:pPr>
            <a:endParaRPr lang="fr-FR" altLang="fr-FR" sz="1400" dirty="0">
              <a:solidFill>
                <a:srgbClr val="0D2546"/>
              </a:solidFill>
              <a:latin typeface="Affogato Medium" panose="00000600000000000000" pitchFamily="2" charset="0"/>
            </a:endParaRPr>
          </a:p>
          <a:p>
            <a:pPr algn="just">
              <a:defRPr/>
            </a:pPr>
            <a:r>
              <a:rPr lang="fr-FR" altLang="fr-FR" sz="1400" dirty="0">
                <a:solidFill>
                  <a:srgbClr val="0D2546"/>
                </a:solidFill>
                <a:latin typeface="Affogato Medium" panose="00000600000000000000" pitchFamily="2" charset="0"/>
              </a:rPr>
              <a:t>Aussi , sur les formations d’une durée supérieure à 200 heures il est procédé à l’élection d’un délégué titulaire et d’un délégué suppléant. Les délégués sont élus pour la durée du stage.</a:t>
            </a:r>
          </a:p>
          <a:p>
            <a:pPr>
              <a:defRPr/>
            </a:pPr>
            <a:endParaRPr lang="fr-FR" altLang="fr-FR" sz="1400" dirty="0">
              <a:latin typeface="Affogato Medium" panose="00000600000000000000" pitchFamily="2" charset="0"/>
            </a:endParaRPr>
          </a:p>
          <a:p>
            <a:pPr>
              <a:defRPr/>
            </a:pPr>
            <a:r>
              <a:rPr lang="fr-FR" altLang="fr-FR" sz="1600" b="1" dirty="0">
                <a:solidFill>
                  <a:srgbClr val="F36F30"/>
                </a:solidFill>
                <a:latin typeface="Affogato Medium" panose="00000600000000000000" pitchFamily="2" charset="0"/>
              </a:rPr>
              <a:t>Votre rôle en tant que délégué :</a:t>
            </a:r>
          </a:p>
          <a:p>
            <a:pPr>
              <a:defRPr/>
            </a:pPr>
            <a:r>
              <a:rPr lang="fr-FR" altLang="fr-FR" sz="1400" dirty="0">
                <a:solidFill>
                  <a:srgbClr val="0D2546"/>
                </a:solidFill>
                <a:latin typeface="Affogato Medium" panose="00000600000000000000" pitchFamily="2" charset="0"/>
              </a:rPr>
              <a:t>Communiquer à l’organisme de formation les suggestions ou les réclamations relatives :</a:t>
            </a:r>
          </a:p>
          <a:p>
            <a:pPr marL="285750" indent="-285750">
              <a:buFont typeface="Wingdings" panose="05000000000000000000" pitchFamily="2" charset="2"/>
              <a:buChar char="ü"/>
              <a:defRPr/>
            </a:pPr>
            <a:r>
              <a:rPr lang="fr-FR" altLang="fr-FR" sz="1400" dirty="0">
                <a:solidFill>
                  <a:srgbClr val="0D2546"/>
                </a:solidFill>
                <a:latin typeface="Affogato Medium" panose="00000600000000000000" pitchFamily="2" charset="0"/>
              </a:rPr>
              <a:t>Au déroulement du stage</a:t>
            </a:r>
          </a:p>
          <a:p>
            <a:pPr marL="285750" indent="-285750">
              <a:buFont typeface="Wingdings" panose="05000000000000000000" pitchFamily="2" charset="2"/>
              <a:buChar char="ü"/>
              <a:defRPr/>
            </a:pPr>
            <a:r>
              <a:rPr lang="fr-FR" altLang="fr-FR" sz="1400" dirty="0">
                <a:solidFill>
                  <a:srgbClr val="0D2546"/>
                </a:solidFill>
                <a:latin typeface="Affogato Medium" panose="00000600000000000000" pitchFamily="2" charset="0"/>
              </a:rPr>
              <a:t>Aux conditions d’hygiène et de sécurité</a:t>
            </a:r>
          </a:p>
          <a:p>
            <a:pPr marL="285750" indent="-285750">
              <a:buFont typeface="Wingdings" panose="05000000000000000000" pitchFamily="2" charset="2"/>
              <a:buChar char="ü"/>
              <a:defRPr/>
            </a:pPr>
            <a:r>
              <a:rPr lang="fr-FR" altLang="fr-FR" sz="1400" dirty="0">
                <a:solidFill>
                  <a:srgbClr val="0D2546"/>
                </a:solidFill>
                <a:latin typeface="Affogato Medium" panose="00000600000000000000" pitchFamily="2" charset="0"/>
              </a:rPr>
              <a:t>A la vie des stagiaires dans l’organisme</a:t>
            </a:r>
          </a:p>
          <a:p>
            <a:pPr marL="285750" indent="-285750">
              <a:buFont typeface="Wingdings" panose="05000000000000000000" pitchFamily="2" charset="2"/>
              <a:buChar char="ü"/>
              <a:defRPr/>
            </a:pPr>
            <a:r>
              <a:rPr lang="fr-FR" altLang="fr-FR" sz="1400" dirty="0">
                <a:solidFill>
                  <a:srgbClr val="0D2546"/>
                </a:solidFill>
                <a:latin typeface="Affogato Medium" panose="00000600000000000000" pitchFamily="2" charset="0"/>
              </a:rPr>
              <a:t>A l’application du Règlement Intérieur</a:t>
            </a:r>
          </a:p>
          <a:p>
            <a:pPr marL="285750" indent="-285750">
              <a:buFont typeface="Wingdings" panose="05000000000000000000" pitchFamily="2" charset="2"/>
              <a:buChar char="ü"/>
              <a:defRPr/>
            </a:pPr>
            <a:endParaRPr lang="fr-FR" altLang="fr-FR" sz="1400" dirty="0">
              <a:solidFill>
                <a:srgbClr val="0D2546"/>
              </a:solidFill>
              <a:latin typeface="Affogato Medium" panose="00000600000000000000" pitchFamily="2" charset="0"/>
            </a:endParaRPr>
          </a:p>
          <a:p>
            <a:pPr algn="just">
              <a:defRPr/>
            </a:pPr>
            <a:r>
              <a:rPr lang="fr-FR" altLang="fr-FR" sz="1400" dirty="0">
                <a:solidFill>
                  <a:srgbClr val="0D2546"/>
                </a:solidFill>
                <a:latin typeface="Affogato Medium" panose="00000600000000000000" pitchFamily="2" charset="0"/>
              </a:rPr>
              <a:t>Le délégué est le porte parole des stagiaires. Il agit pour les membres du groupe. Il a pour mission d’écouter, de rassembler et de faire circuler l’information.</a:t>
            </a:r>
          </a:p>
          <a:p>
            <a:pPr>
              <a:defRPr/>
            </a:pPr>
            <a:r>
              <a:rPr lang="fr-FR" altLang="fr-FR" sz="1400" dirty="0"/>
              <a:t> </a:t>
            </a:r>
          </a:p>
        </p:txBody>
      </p:sp>
      <p:sp>
        <p:nvSpPr>
          <p:cNvPr id="3" name="Espace réservé du pied de page 1">
            <a:extLst>
              <a:ext uri="{FF2B5EF4-FFF2-40B4-BE49-F238E27FC236}">
                <a16:creationId xmlns:a16="http://schemas.microsoft.com/office/drawing/2014/main" id="{45D2EAD5-687F-0133-B4D4-80DF2D37E177}"/>
              </a:ext>
            </a:extLst>
          </p:cNvPr>
          <p:cNvSpPr txBox="1">
            <a:spLocks/>
          </p:cNvSpPr>
          <p:nvPr/>
        </p:nvSpPr>
        <p:spPr>
          <a:xfrm>
            <a:off x="5508104" y="4875871"/>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44443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3BB65-12CD-A24B-A9E9-25FFBF26534E}"/>
              </a:ext>
            </a:extLst>
          </p:cNvPr>
          <p:cNvSpPr>
            <a:spLocks noGrp="1"/>
          </p:cNvSpPr>
          <p:nvPr>
            <p:ph type="body" sz="quarter" idx="10"/>
          </p:nvPr>
        </p:nvSpPr>
        <p:spPr>
          <a:xfrm>
            <a:off x="5364088" y="1275606"/>
            <a:ext cx="3388943" cy="1944043"/>
          </a:xfrm>
        </p:spPr>
        <p:txBody>
          <a:bodyPr/>
          <a:lstStyle/>
          <a:p>
            <a:r>
              <a:rPr lang="fr-FR" altLang="fr-FR" sz="4800" dirty="0">
                <a:latin typeface="FrontageCondensed-Inline" panose="00000800000000000000" pitchFamily="2" charset="0"/>
                <a:ea typeface="ＭＳ Ｐゴシック" pitchFamily="34" charset="-128"/>
              </a:rPr>
              <a:t>Bonne formation à l’ECF !</a:t>
            </a:r>
          </a:p>
          <a:p>
            <a:endParaRPr lang="fr-FR" dirty="0"/>
          </a:p>
        </p:txBody>
      </p:sp>
      <p:sp>
        <p:nvSpPr>
          <p:cNvPr id="3" name="Espace réservé du pied de page 1">
            <a:extLst>
              <a:ext uri="{FF2B5EF4-FFF2-40B4-BE49-F238E27FC236}">
                <a16:creationId xmlns:a16="http://schemas.microsoft.com/office/drawing/2014/main" id="{B589CBF6-93E2-734C-8FE7-577D022777AD}"/>
              </a:ext>
            </a:extLst>
          </p:cNvPr>
          <p:cNvSpPr txBox="1">
            <a:spLocks/>
          </p:cNvSpPr>
          <p:nvPr/>
        </p:nvSpPr>
        <p:spPr>
          <a:xfrm>
            <a:off x="5220072" y="4844016"/>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r>
              <a:rPr lang="da-DK" altLang="fr-FR" sz="1000">
                <a:solidFill>
                  <a:schemeClr val="bg1"/>
                </a:solidFill>
                <a:latin typeface="Affogato Light" panose="00000400000000000000" pitchFamily="2" charset="0"/>
              </a:rPr>
              <a:t>ECF.FP.A.461 ind 01 Version 5 ECF SPS PACA</a:t>
            </a:r>
            <a:endParaRPr lang="en-US" altLang="fr-FR" sz="1000">
              <a:solidFill>
                <a:schemeClr val="bg1"/>
              </a:solidFill>
              <a:latin typeface="Affogato Light" panose="00000400000000000000" pitchFamily="2" charset="0"/>
            </a:endParaRPr>
          </a:p>
        </p:txBody>
      </p:sp>
    </p:spTree>
    <p:extLst>
      <p:ext uri="{BB962C8B-B14F-4D97-AF65-F5344CB8AC3E}">
        <p14:creationId xmlns:p14="http://schemas.microsoft.com/office/powerpoint/2010/main" val="372779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a:extLst>
              <a:ext uri="{FF2B5EF4-FFF2-40B4-BE49-F238E27FC236}">
                <a16:creationId xmlns:a16="http://schemas.microsoft.com/office/drawing/2014/main" id="{D1AD8C5F-2F4D-0822-0D35-CA5E1AC6FCC9}"/>
              </a:ext>
            </a:extLst>
          </p:cNvPr>
          <p:cNvSpPr txBox="1">
            <a:spLocks noChangeArrowheads="1"/>
          </p:cNvSpPr>
          <p:nvPr/>
        </p:nvSpPr>
        <p:spPr bwMode="auto">
          <a:xfrm>
            <a:off x="1620044" y="1635646"/>
            <a:ext cx="59039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Tx/>
              <a:buAutoNum type="arabicPeriod"/>
            </a:pPr>
            <a:r>
              <a:rPr lang="fr-FR" altLang="fr-FR" sz="2000" dirty="0">
                <a:solidFill>
                  <a:srgbClr val="0D2546"/>
                </a:solidFill>
                <a:latin typeface="Affogato Medium" panose="00000600000000000000" pitchFamily="2" charset="0"/>
              </a:rPr>
              <a:t>Présentation de notre organisme</a:t>
            </a:r>
          </a:p>
          <a:p>
            <a:pPr>
              <a:buFontTx/>
              <a:buAutoNum type="arabicPeriod"/>
            </a:pPr>
            <a:r>
              <a:rPr lang="fr-FR" altLang="fr-FR" sz="2000" dirty="0">
                <a:solidFill>
                  <a:srgbClr val="0D2546"/>
                </a:solidFill>
                <a:latin typeface="Affogato Medium" panose="00000600000000000000" pitchFamily="2" charset="0"/>
              </a:rPr>
              <a:t>Mot de la direction</a:t>
            </a:r>
          </a:p>
          <a:p>
            <a:pPr>
              <a:buFontTx/>
              <a:buAutoNum type="arabicPeriod"/>
            </a:pPr>
            <a:r>
              <a:rPr lang="fr-FR" altLang="fr-FR" sz="2000" dirty="0">
                <a:solidFill>
                  <a:srgbClr val="0D2546"/>
                </a:solidFill>
                <a:latin typeface="Affogato Medium" panose="00000600000000000000" pitchFamily="2" charset="0"/>
              </a:rPr>
              <a:t>Présentation de l’équipe</a:t>
            </a:r>
            <a:endParaRPr lang="fr-FR" altLang="fr-FR" sz="2000" b="1" dirty="0">
              <a:solidFill>
                <a:srgbClr val="0D2546"/>
              </a:solidFill>
              <a:latin typeface="Affogato Medium" panose="00000600000000000000" pitchFamily="2" charset="0"/>
            </a:endParaRPr>
          </a:p>
          <a:p>
            <a:pPr>
              <a:buFontTx/>
              <a:buAutoNum type="arabicPeriod"/>
            </a:pPr>
            <a:r>
              <a:rPr lang="fr-FR" altLang="fr-FR" sz="2000" dirty="0">
                <a:solidFill>
                  <a:srgbClr val="0D2546"/>
                </a:solidFill>
                <a:latin typeface="Affogato Medium" panose="00000600000000000000" pitchFamily="2" charset="0"/>
              </a:rPr>
              <a:t>Environnement</a:t>
            </a:r>
          </a:p>
          <a:p>
            <a:pPr>
              <a:buFontTx/>
              <a:buAutoNum type="arabicPeriod"/>
            </a:pPr>
            <a:r>
              <a:rPr lang="fr-FR" altLang="fr-FR" sz="2000" dirty="0">
                <a:solidFill>
                  <a:srgbClr val="0D2546"/>
                </a:solidFill>
                <a:latin typeface="Affogato Medium" panose="00000600000000000000" pitchFamily="2" charset="0"/>
              </a:rPr>
              <a:t>Règlement intérieur : les points à retenir</a:t>
            </a:r>
          </a:p>
          <a:p>
            <a:pPr>
              <a:buFontTx/>
              <a:buAutoNum type="arabicPeriod"/>
            </a:pPr>
            <a:r>
              <a:rPr lang="fr-FR" altLang="fr-FR" sz="2000" dirty="0">
                <a:solidFill>
                  <a:srgbClr val="0D2546"/>
                </a:solidFill>
                <a:latin typeface="Affogato Medium" panose="00000600000000000000" pitchFamily="2" charset="0"/>
              </a:rPr>
              <a:t>Votre formation</a:t>
            </a:r>
          </a:p>
        </p:txBody>
      </p:sp>
      <p:sp>
        <p:nvSpPr>
          <p:cNvPr id="4" name="Rectangle 1">
            <a:extLst>
              <a:ext uri="{FF2B5EF4-FFF2-40B4-BE49-F238E27FC236}">
                <a16:creationId xmlns:a16="http://schemas.microsoft.com/office/drawing/2014/main" id="{58507BC9-C4D8-5789-87FD-6036FE23E2F7}"/>
              </a:ext>
            </a:extLst>
          </p:cNvPr>
          <p:cNvSpPr>
            <a:spLocks noChangeArrowheads="1"/>
          </p:cNvSpPr>
          <p:nvPr/>
        </p:nvSpPr>
        <p:spPr bwMode="auto">
          <a:xfrm>
            <a:off x="1295400" y="1203598"/>
            <a:ext cx="6553200" cy="522287"/>
          </a:xfrm>
          <a:prstGeom prst="rect">
            <a:avLst/>
          </a:prstGeom>
          <a:noFill/>
          <a:ln w="9525">
            <a:noFill/>
            <a:miter lim="800000"/>
            <a:headEnd/>
            <a:tailEnd/>
          </a:ln>
        </p:spPr>
        <p:txBody>
          <a:bodyPr>
            <a:spAutoFit/>
          </a:bodyPr>
          <a:lstStyle/>
          <a:p>
            <a:pPr algn="ctr" eaLnBrk="1" hangingPunct="1">
              <a:defRPr/>
            </a:pPr>
            <a:r>
              <a:rPr lang="fr-FR" altLang="fr-FR" sz="2800" b="1" dirty="0">
                <a:solidFill>
                  <a:srgbClr val="F36F30"/>
                </a:solidFill>
                <a:latin typeface="Affogato Bold" panose="00000800000000000000" pitchFamily="2" charset="0"/>
                <a:ea typeface="ＭＳ Ｐゴシック" pitchFamily="34" charset="-128"/>
              </a:rPr>
              <a:t>Votre accueil dans notre organisme</a:t>
            </a:r>
          </a:p>
        </p:txBody>
      </p:sp>
      <p:sp>
        <p:nvSpPr>
          <p:cNvPr id="2" name="Espace réservé du pied de page 1">
            <a:extLst>
              <a:ext uri="{FF2B5EF4-FFF2-40B4-BE49-F238E27FC236}">
                <a16:creationId xmlns:a16="http://schemas.microsoft.com/office/drawing/2014/main" id="{1829CE34-4EFE-FB8F-D569-09ECC8BAC119}"/>
              </a:ext>
            </a:extLst>
          </p:cNvPr>
          <p:cNvSpPr txBox="1">
            <a:spLocks/>
          </p:cNvSpPr>
          <p:nvPr/>
        </p:nvSpPr>
        <p:spPr>
          <a:xfrm>
            <a:off x="5508104" y="4867275"/>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a:solidFill>
                  <a:schemeClr val="bg1"/>
                </a:solidFill>
                <a:latin typeface="Affogato" panose="00000500000000000000" pitchFamily="2" charset="0"/>
              </a:rPr>
              <a:t>ECF.FP.A.461 indice 01 Version 6  2024 ECF SPS</a:t>
            </a:r>
            <a:endParaRPr lang="en-US" altLang="fr-FR" sz="1000">
              <a:solidFill>
                <a:schemeClr val="bg1"/>
              </a:solidFill>
              <a:latin typeface="Affogato" panose="00000500000000000000" pitchFamily="2" charset="0"/>
            </a:endParaRPr>
          </a:p>
        </p:txBody>
      </p:sp>
    </p:spTree>
    <p:extLst>
      <p:ext uri="{BB962C8B-B14F-4D97-AF65-F5344CB8AC3E}">
        <p14:creationId xmlns:p14="http://schemas.microsoft.com/office/powerpoint/2010/main" val="21131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AF46CA-7244-8247-8362-D7BF70BDD7A4}"/>
              </a:ext>
            </a:extLst>
          </p:cNvPr>
          <p:cNvSpPr>
            <a:spLocks noGrp="1"/>
          </p:cNvSpPr>
          <p:nvPr>
            <p:ph type="body" sz="quarter" idx="10"/>
          </p:nvPr>
        </p:nvSpPr>
        <p:spPr>
          <a:xfrm>
            <a:off x="323528" y="411510"/>
            <a:ext cx="6048672" cy="792088"/>
          </a:xfrm>
        </p:spPr>
        <p:txBody>
          <a:bodyPr>
            <a:normAutofit fontScale="85000" lnSpcReduction="10000"/>
          </a:bodyPr>
          <a:lstStyle/>
          <a:p>
            <a:r>
              <a:rPr lang="fr-FR" dirty="0"/>
              <a:t>Présentation de notre organisme</a:t>
            </a:r>
          </a:p>
          <a:p>
            <a:endParaRPr lang="fr-FR" dirty="0"/>
          </a:p>
        </p:txBody>
      </p:sp>
      <p:sp>
        <p:nvSpPr>
          <p:cNvPr id="5" name="Titre 1">
            <a:extLst>
              <a:ext uri="{FF2B5EF4-FFF2-40B4-BE49-F238E27FC236}">
                <a16:creationId xmlns:a16="http://schemas.microsoft.com/office/drawing/2014/main" id="{E59C0DC1-4C8D-CDB6-2E4C-86B0AC91F0F3}"/>
              </a:ext>
            </a:extLst>
          </p:cNvPr>
          <p:cNvSpPr txBox="1">
            <a:spLocks/>
          </p:cNvSpPr>
          <p:nvPr/>
        </p:nvSpPr>
        <p:spPr bwMode="auto">
          <a:xfrm>
            <a:off x="455613" y="987425"/>
            <a:ext cx="33845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fr-FR" altLang="fr-FR" sz="2400" b="1" dirty="0">
                <a:solidFill>
                  <a:srgbClr val="0D2546"/>
                </a:solidFill>
                <a:latin typeface="Affogato Medium" panose="00000600000000000000" pitchFamily="2" charset="0"/>
              </a:rPr>
              <a:t>ECF</a:t>
            </a:r>
          </a:p>
          <a:p>
            <a:pPr algn="ctr"/>
            <a:r>
              <a:rPr lang="fr-FR" altLang="fr-FR" sz="1600" b="1" dirty="0">
                <a:solidFill>
                  <a:srgbClr val="0D2546"/>
                </a:solidFill>
                <a:latin typeface="Affogato Medium" panose="00000600000000000000" pitchFamily="2" charset="0"/>
              </a:rPr>
              <a:t>Un groupe national </a:t>
            </a:r>
          </a:p>
          <a:p>
            <a:pPr algn="ctr"/>
            <a:r>
              <a:rPr lang="fr-FR" altLang="fr-FR" sz="1600" b="1" dirty="0">
                <a:solidFill>
                  <a:srgbClr val="0D2546"/>
                </a:solidFill>
                <a:latin typeface="Affogato Medium" panose="00000600000000000000" pitchFamily="2" charset="0"/>
              </a:rPr>
              <a:t>dans la Formation </a:t>
            </a:r>
            <a:br>
              <a:rPr lang="fr-FR" altLang="fr-FR" sz="2400" b="1" dirty="0">
                <a:solidFill>
                  <a:srgbClr val="000099"/>
                </a:solidFill>
                <a:latin typeface="Affogato Medium" panose="00000600000000000000" pitchFamily="2" charset="0"/>
              </a:rPr>
            </a:br>
            <a:endParaRPr lang="fr-FR" altLang="fr-FR" sz="1200" b="1" dirty="0">
              <a:solidFill>
                <a:srgbClr val="FF0000"/>
              </a:solidFill>
              <a:latin typeface="Affogato Medium" panose="00000600000000000000" pitchFamily="2" charset="0"/>
            </a:endParaRPr>
          </a:p>
        </p:txBody>
      </p:sp>
      <p:sp>
        <p:nvSpPr>
          <p:cNvPr id="6" name="Titre 1">
            <a:extLst>
              <a:ext uri="{FF2B5EF4-FFF2-40B4-BE49-F238E27FC236}">
                <a16:creationId xmlns:a16="http://schemas.microsoft.com/office/drawing/2014/main" id="{F167EAA4-A26C-101E-4861-710C8F72613C}"/>
              </a:ext>
            </a:extLst>
          </p:cNvPr>
          <p:cNvSpPr txBox="1">
            <a:spLocks/>
          </p:cNvSpPr>
          <p:nvPr/>
        </p:nvSpPr>
        <p:spPr bwMode="auto">
          <a:xfrm>
            <a:off x="4409092" y="771525"/>
            <a:ext cx="4702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br>
              <a:rPr lang="fr-FR" altLang="fr-FR" sz="2400" b="1" i="1" dirty="0">
                <a:solidFill>
                  <a:srgbClr val="000099"/>
                </a:solidFill>
              </a:rPr>
            </a:br>
            <a:r>
              <a:rPr lang="fr-FR" altLang="fr-FR" sz="2400" b="1" dirty="0">
                <a:solidFill>
                  <a:srgbClr val="F36F30"/>
                </a:solidFill>
                <a:latin typeface="Affogato Medium" panose="00000600000000000000" pitchFamily="2" charset="0"/>
              </a:rPr>
              <a:t>ECF SPS</a:t>
            </a:r>
          </a:p>
          <a:p>
            <a:pPr algn="ctr"/>
            <a:r>
              <a:rPr lang="fr-FR" altLang="fr-FR" sz="1200" b="1" i="1" dirty="0">
                <a:solidFill>
                  <a:srgbClr val="F36F30"/>
                </a:solidFill>
                <a:latin typeface="Affogato Medium" panose="00000600000000000000" pitchFamily="2" charset="0"/>
              </a:rPr>
              <a:t>Organisme de formation présent sur l’ensemble </a:t>
            </a:r>
          </a:p>
          <a:p>
            <a:pPr algn="ctr"/>
            <a:r>
              <a:rPr lang="fr-FR" altLang="fr-FR" sz="1200" b="1" i="1" dirty="0">
                <a:solidFill>
                  <a:srgbClr val="F36F30"/>
                </a:solidFill>
                <a:latin typeface="Affogato Medium" panose="00000600000000000000" pitchFamily="2" charset="0"/>
              </a:rPr>
              <a:t>de la Région PACA, Occitanie et Auvergne Rhône-Alpes</a:t>
            </a:r>
          </a:p>
          <a:p>
            <a:pPr algn="ctr"/>
            <a:endParaRPr lang="fr-FR" altLang="fr-FR" sz="1200" b="1" i="1" dirty="0">
              <a:solidFill>
                <a:srgbClr val="FF0000"/>
              </a:solidFill>
            </a:endParaRPr>
          </a:p>
        </p:txBody>
      </p:sp>
      <p:pic>
        <p:nvPicPr>
          <p:cNvPr id="9" name="Image 8" descr="Une image contenant carte, texte, atlas&#10;&#10;Description générée automatiquement">
            <a:extLst>
              <a:ext uri="{FF2B5EF4-FFF2-40B4-BE49-F238E27FC236}">
                <a16:creationId xmlns:a16="http://schemas.microsoft.com/office/drawing/2014/main" id="{22E83EA3-4D64-BD87-92D2-D5B059F71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918" y="1921248"/>
            <a:ext cx="5108663" cy="2741861"/>
          </a:xfrm>
          <a:prstGeom prst="rect">
            <a:avLst/>
          </a:prstGeom>
        </p:spPr>
      </p:pic>
      <p:pic>
        <p:nvPicPr>
          <p:cNvPr id="11" name="Image 10">
            <a:extLst>
              <a:ext uri="{FF2B5EF4-FFF2-40B4-BE49-F238E27FC236}">
                <a16:creationId xmlns:a16="http://schemas.microsoft.com/office/drawing/2014/main" id="{0D0CF2A2-DC13-0637-0903-EFA867B323CF}"/>
              </a:ext>
            </a:extLst>
          </p:cNvPr>
          <p:cNvPicPr>
            <a:picLocks noChangeAspect="1"/>
          </p:cNvPicPr>
          <p:nvPr/>
        </p:nvPicPr>
        <p:blipFill>
          <a:blip r:embed="rId3"/>
          <a:stretch>
            <a:fillRect/>
          </a:stretch>
        </p:blipFill>
        <p:spPr>
          <a:xfrm>
            <a:off x="611560" y="1921248"/>
            <a:ext cx="2914549" cy="2934220"/>
          </a:xfrm>
          <a:prstGeom prst="rect">
            <a:avLst/>
          </a:prstGeom>
        </p:spPr>
      </p:pic>
      <p:sp>
        <p:nvSpPr>
          <p:cNvPr id="3" name="Espace réservé du pied de page 1">
            <a:extLst>
              <a:ext uri="{FF2B5EF4-FFF2-40B4-BE49-F238E27FC236}">
                <a16:creationId xmlns:a16="http://schemas.microsoft.com/office/drawing/2014/main" id="{28ABE6D2-5623-BF25-3DD5-CC52E0B6034C}"/>
              </a:ext>
            </a:extLst>
          </p:cNvPr>
          <p:cNvSpPr txBox="1">
            <a:spLocks/>
          </p:cNvSpPr>
          <p:nvPr/>
        </p:nvSpPr>
        <p:spPr>
          <a:xfrm>
            <a:off x="5653583" y="4887813"/>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chemeClr val="bg1"/>
                </a:solidFill>
                <a:latin typeface="Affogato" panose="00000500000000000000" pitchFamily="2" charset="0"/>
              </a:rPr>
              <a:t>ECF.FP.A.461 indice 01 Version 6  2024 ECF SPS</a:t>
            </a:r>
            <a:endParaRPr lang="en-US" altLang="fr-FR" sz="1000" dirty="0">
              <a:solidFill>
                <a:schemeClr val="bg1"/>
              </a:solidFill>
              <a:latin typeface="Affogato" panose="00000500000000000000" pitchFamily="2" charset="0"/>
            </a:endParaRPr>
          </a:p>
        </p:txBody>
      </p:sp>
    </p:spTree>
    <p:extLst>
      <p:ext uri="{BB962C8B-B14F-4D97-AF65-F5344CB8AC3E}">
        <p14:creationId xmlns:p14="http://schemas.microsoft.com/office/powerpoint/2010/main" val="20931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4E4EE54-352A-62AB-23B9-9B73F7FCCEF8}"/>
              </a:ext>
            </a:extLst>
          </p:cNvPr>
          <p:cNvSpPr txBox="1">
            <a:spLocks/>
          </p:cNvSpPr>
          <p:nvPr/>
        </p:nvSpPr>
        <p:spPr bwMode="auto">
          <a:xfrm>
            <a:off x="4537532" y="0"/>
            <a:ext cx="460646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
            </a:pPr>
            <a:r>
              <a:rPr lang="fr-FR" altLang="fr-FR" sz="1200" b="1" dirty="0">
                <a:solidFill>
                  <a:srgbClr val="000099"/>
                </a:solidFill>
                <a:latin typeface="Affogato Medium" panose="00000600000000000000" pitchFamily="2" charset="0"/>
              </a:rPr>
              <a:t> </a:t>
            </a:r>
            <a:r>
              <a:rPr lang="fr-FR" altLang="fr-FR" sz="1200" b="1" dirty="0">
                <a:solidFill>
                  <a:srgbClr val="F36F30"/>
                </a:solidFill>
                <a:latin typeface="Affogato Medium" panose="00000600000000000000" pitchFamily="2" charset="0"/>
              </a:rPr>
              <a:t>Transport :</a:t>
            </a:r>
            <a:r>
              <a:rPr lang="fr-FR" altLang="fr-FR" sz="1200" b="1" dirty="0">
                <a:solidFill>
                  <a:srgbClr val="FF0000"/>
                </a:solidFill>
                <a:latin typeface="Affogato Medium" panose="00000600000000000000" pitchFamily="2" charset="0"/>
              </a:rPr>
              <a:t> </a:t>
            </a:r>
            <a:r>
              <a:rPr lang="fr-FR" altLang="fr-FR" sz="1200" b="1" dirty="0">
                <a:solidFill>
                  <a:srgbClr val="0D2546"/>
                </a:solidFill>
                <a:latin typeface="Affogato Medium" panose="00000600000000000000" pitchFamily="2" charset="0"/>
              </a:rPr>
              <a:t>Formations qualifiantes initiales et continues :</a:t>
            </a:r>
          </a:p>
          <a:p>
            <a:pPr lvl="3">
              <a:buSzPct val="45000"/>
              <a:buFont typeface="Wingdings" panose="05000000000000000000" pitchFamily="2" charset="2"/>
              <a:buChar char="§"/>
            </a:pPr>
            <a:r>
              <a:rPr lang="fr-FR" altLang="fr-FR" sz="1000" b="1" dirty="0">
                <a:solidFill>
                  <a:srgbClr val="0D2546"/>
                </a:solidFill>
                <a:latin typeface="Affogato Medium" panose="00000600000000000000" pitchFamily="2" charset="0"/>
              </a:rPr>
              <a:t> </a:t>
            </a:r>
            <a:r>
              <a:rPr lang="fr-FR" altLang="fr-FR" sz="1000" dirty="0">
                <a:solidFill>
                  <a:srgbClr val="0D2546"/>
                </a:solidFill>
                <a:latin typeface="Affogato Medium" panose="00000600000000000000" pitchFamily="2" charset="0"/>
              </a:rPr>
              <a:t>Permis B, BE, B96, C, CE, D</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Formation initiale minimum obligatoire (FIMO) et formation continue (FCO)</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Formation aux risques routiers (Eco-conduite, Situations d’urgences..)</a:t>
            </a:r>
          </a:p>
          <a:p>
            <a:pPr lvl="3">
              <a:buSzPct val="45000"/>
              <a:buFont typeface="Wingdings" panose="05000000000000000000" pitchFamily="2" charset="2"/>
              <a:buChar char="§"/>
            </a:pPr>
            <a:endParaRPr lang="fr-FR" altLang="fr-FR" sz="1200" b="1" dirty="0">
              <a:solidFill>
                <a:srgbClr val="0D2546"/>
              </a:solidFill>
              <a:latin typeface="Affogato Medium" panose="00000600000000000000" pitchFamily="2" charset="0"/>
            </a:endParaRPr>
          </a:p>
          <a:p>
            <a:r>
              <a:rPr lang="fr-FR" altLang="fr-FR" sz="1200" b="1" dirty="0">
                <a:solidFill>
                  <a:srgbClr val="0D2546"/>
                </a:solidFill>
                <a:latin typeface="Affogato Medium" panose="00000600000000000000" pitchFamily="2" charset="0"/>
              </a:rPr>
              <a:t>	    Formations diplômantes</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conducteur de Transport Routier de Marchandises sur Porteur</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conducteur de Transport Routier de Marchandises sur Tout Véhicule</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conducteur de Transport en Commun sur Route</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conducteur de Véhicules Utilitaires Légers </a:t>
            </a:r>
          </a:p>
        </p:txBody>
      </p:sp>
      <p:sp>
        <p:nvSpPr>
          <p:cNvPr id="5" name="Titre 1">
            <a:extLst>
              <a:ext uri="{FF2B5EF4-FFF2-40B4-BE49-F238E27FC236}">
                <a16:creationId xmlns:a16="http://schemas.microsoft.com/office/drawing/2014/main" id="{D7502600-7B2D-7872-853E-8C9C156F8470}"/>
              </a:ext>
            </a:extLst>
          </p:cNvPr>
          <p:cNvSpPr txBox="1">
            <a:spLocks/>
          </p:cNvSpPr>
          <p:nvPr/>
        </p:nvSpPr>
        <p:spPr bwMode="auto">
          <a:xfrm>
            <a:off x="4572000" y="2787774"/>
            <a:ext cx="43924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
            </a:pPr>
            <a:r>
              <a:rPr lang="fr-FR" altLang="fr-FR" sz="1200" b="1" dirty="0">
                <a:solidFill>
                  <a:srgbClr val="000099"/>
                </a:solidFill>
                <a:latin typeface="Affogato Medium" panose="00000600000000000000" pitchFamily="2" charset="0"/>
              </a:rPr>
              <a:t> </a:t>
            </a:r>
            <a:r>
              <a:rPr lang="fr-FR" altLang="fr-FR" sz="1200" b="1" dirty="0">
                <a:solidFill>
                  <a:srgbClr val="F36F30"/>
                </a:solidFill>
                <a:latin typeface="Affogato Medium" panose="00000600000000000000" pitchFamily="2" charset="0"/>
              </a:rPr>
              <a:t>Logistique : </a:t>
            </a:r>
            <a:r>
              <a:rPr lang="fr-FR" altLang="fr-FR" sz="1200" b="1" dirty="0">
                <a:solidFill>
                  <a:srgbClr val="0D2546"/>
                </a:solidFill>
                <a:latin typeface="Affogato Medium" panose="00000600000000000000" pitchFamily="2" charset="0"/>
              </a:rPr>
              <a:t>Formations qualifiantes initiales et continues :</a:t>
            </a:r>
          </a:p>
          <a:p>
            <a:pPr lvl="3">
              <a:buSzPct val="45000"/>
              <a:buFont typeface="Wingdings" panose="05000000000000000000" pitchFamily="2" charset="2"/>
              <a:buChar char="§"/>
            </a:pPr>
            <a:r>
              <a:rPr lang="fr-FR" altLang="fr-FR" sz="1000" b="1" dirty="0">
                <a:solidFill>
                  <a:srgbClr val="0D2546"/>
                </a:solidFill>
                <a:latin typeface="Affogato Medium" panose="00000600000000000000" pitchFamily="2" charset="0"/>
              </a:rPr>
              <a:t> </a:t>
            </a:r>
            <a:r>
              <a:rPr lang="fr-FR" altLang="fr-FR" sz="1000" dirty="0">
                <a:solidFill>
                  <a:srgbClr val="0D2546"/>
                </a:solidFill>
                <a:latin typeface="Affogato Medium" panose="00000600000000000000" pitchFamily="2" charset="0"/>
              </a:rPr>
              <a:t>CACES® R489 (Chariots de manutention) et R485 (gerbeurs)</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Professionnalisation aux métiers de la logistique </a:t>
            </a:r>
          </a:p>
          <a:p>
            <a:pPr lvl="3">
              <a:buSzPct val="45000"/>
              <a:buFont typeface="Wingdings" panose="05000000000000000000" pitchFamily="2" charset="2"/>
              <a:buChar char="§"/>
            </a:pPr>
            <a:endParaRPr lang="fr-FR" altLang="fr-FR" sz="1200" b="1" dirty="0">
              <a:solidFill>
                <a:srgbClr val="0D2546"/>
              </a:solidFill>
              <a:latin typeface="Affogato Medium" panose="00000600000000000000" pitchFamily="2" charset="0"/>
            </a:endParaRPr>
          </a:p>
          <a:p>
            <a:r>
              <a:rPr lang="fr-FR" altLang="fr-FR" sz="1200" b="1" dirty="0">
                <a:solidFill>
                  <a:srgbClr val="0D2546"/>
                </a:solidFill>
                <a:latin typeface="Affogato Medium" panose="00000600000000000000" pitchFamily="2" charset="0"/>
              </a:rPr>
              <a:t>	      Formations diplômantes</a:t>
            </a:r>
          </a:p>
          <a:p>
            <a:pPr lvl="3">
              <a:buSzPct val="45000"/>
              <a:buFont typeface="Wingdings" panose="05000000000000000000" pitchFamily="2" charset="2"/>
              <a:buChar char="§"/>
            </a:pPr>
            <a:r>
              <a:rPr lang="fr-FR" altLang="fr-FR" sz="1000" b="1" dirty="0">
                <a:solidFill>
                  <a:srgbClr val="0D2546"/>
                </a:solidFill>
                <a:latin typeface="Affogato Medium" panose="00000600000000000000" pitchFamily="2" charset="0"/>
              </a:rPr>
              <a:t> </a:t>
            </a:r>
            <a:r>
              <a:rPr lang="fr-FR" altLang="fr-FR" sz="1000" dirty="0">
                <a:solidFill>
                  <a:srgbClr val="0D2546"/>
                </a:solidFill>
                <a:latin typeface="Affogato Medium" panose="00000600000000000000" pitchFamily="2" charset="0"/>
              </a:rPr>
              <a:t>Titre professionnel d’Agent Magasinier</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Préparateur de commande</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de Cariste d’Entrepôt</a:t>
            </a:r>
          </a:p>
          <a:p>
            <a:pPr lvl="3">
              <a:buSzPct val="45000"/>
              <a:buFont typeface="Wingdings" panose="05000000000000000000" pitchFamily="2" charset="2"/>
              <a:buChar char="§"/>
            </a:pPr>
            <a:r>
              <a:rPr lang="fr-FR" altLang="fr-FR" sz="1000" dirty="0">
                <a:solidFill>
                  <a:srgbClr val="0D2546"/>
                </a:solidFill>
                <a:latin typeface="Affogato Medium" panose="00000600000000000000" pitchFamily="2" charset="0"/>
              </a:rPr>
              <a:t> Titre professionnel Technicien en logistique d’entreposage</a:t>
            </a:r>
          </a:p>
        </p:txBody>
      </p:sp>
      <p:sp>
        <p:nvSpPr>
          <p:cNvPr id="2" name="Espace réservé du pied de page 1">
            <a:extLst>
              <a:ext uri="{FF2B5EF4-FFF2-40B4-BE49-F238E27FC236}">
                <a16:creationId xmlns:a16="http://schemas.microsoft.com/office/drawing/2014/main" id="{CAD17E1A-212C-91C9-36ED-3D224E82B4DC}"/>
              </a:ext>
            </a:extLst>
          </p:cNvPr>
          <p:cNvSpPr txBox="1">
            <a:spLocks/>
          </p:cNvSpPr>
          <p:nvPr/>
        </p:nvSpPr>
        <p:spPr>
          <a:xfrm>
            <a:off x="5653583" y="4948014"/>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405580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F84681C-43AC-DDB3-FA3B-8B25CBAAA12F}"/>
              </a:ext>
            </a:extLst>
          </p:cNvPr>
          <p:cNvSpPr txBox="1">
            <a:spLocks/>
          </p:cNvSpPr>
          <p:nvPr/>
        </p:nvSpPr>
        <p:spPr bwMode="auto">
          <a:xfrm>
            <a:off x="-12956" y="123478"/>
            <a:ext cx="58811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fr-FR" altLang="fr-FR" sz="1400" b="1" dirty="0">
              <a:solidFill>
                <a:srgbClr val="000099"/>
              </a:solidFill>
              <a:latin typeface="Affogato Medium" panose="00000600000000000000" pitchFamily="2" charset="0"/>
            </a:endParaRPr>
          </a:p>
          <a:p>
            <a:pPr>
              <a:buFont typeface="Wingdings" panose="05000000000000000000" pitchFamily="2" charset="2"/>
              <a:buChar char="§"/>
            </a:pPr>
            <a:r>
              <a:rPr lang="fr-FR" altLang="fr-FR" sz="1400" b="1" dirty="0">
                <a:solidFill>
                  <a:srgbClr val="000099"/>
                </a:solidFill>
                <a:latin typeface="Affogato Medium" panose="00000600000000000000" pitchFamily="2" charset="0"/>
              </a:rPr>
              <a:t> </a:t>
            </a:r>
            <a:r>
              <a:rPr lang="fr-FR" altLang="fr-FR" sz="1400" b="1" dirty="0">
                <a:solidFill>
                  <a:srgbClr val="F36F30"/>
                </a:solidFill>
                <a:latin typeface="Affogato Medium" panose="00000600000000000000" pitchFamily="2" charset="0"/>
              </a:rPr>
              <a:t>Manutention et Levage </a:t>
            </a:r>
            <a:r>
              <a:rPr lang="fr-FR" altLang="fr-FR" sz="1400" b="1" dirty="0">
                <a:solidFill>
                  <a:srgbClr val="FF0000"/>
                </a:solidFill>
                <a:latin typeface="Affogato Medium" panose="00000600000000000000" pitchFamily="2" charset="0"/>
              </a:rPr>
              <a:t>: </a:t>
            </a:r>
            <a:r>
              <a:rPr lang="fr-FR" altLang="fr-FR" sz="1400" b="1" dirty="0">
                <a:solidFill>
                  <a:srgbClr val="0D2546"/>
                </a:solidFill>
                <a:latin typeface="Affogato Medium" panose="00000600000000000000" pitchFamily="2" charset="0"/>
              </a:rPr>
              <a:t>Formations qualifiantes initiales et continues :</a:t>
            </a:r>
          </a:p>
          <a:p>
            <a:endParaRPr lang="fr-FR" altLang="fr-FR" sz="1400" b="1" dirty="0">
              <a:solidFill>
                <a:srgbClr val="0D2546"/>
              </a:solidFill>
              <a:latin typeface="Affogato Medium" panose="00000600000000000000" pitchFamily="2" charset="0"/>
            </a:endParaRPr>
          </a:p>
          <a:p>
            <a:pPr lvl="3">
              <a:buSzPct val="45000"/>
              <a:buFont typeface="Wingdings" panose="05000000000000000000" pitchFamily="2" charset="2"/>
              <a:buChar char="§"/>
            </a:pPr>
            <a:r>
              <a:rPr lang="fr-FR" altLang="fr-FR" sz="1400" b="1" dirty="0">
                <a:solidFill>
                  <a:srgbClr val="0D2546"/>
                </a:solidFill>
                <a:latin typeface="Affogato Medium" panose="00000600000000000000" pitchFamily="2" charset="0"/>
              </a:rPr>
              <a:t> </a:t>
            </a:r>
            <a:r>
              <a:rPr lang="fr-FR" altLang="fr-FR" sz="1300" dirty="0">
                <a:solidFill>
                  <a:srgbClr val="0D2546"/>
                </a:solidFill>
                <a:latin typeface="Affogato Medium" panose="00000600000000000000" pitchFamily="2" charset="0"/>
              </a:rPr>
              <a:t>CACES®  R490 Grue Auxiliaire</a:t>
            </a:r>
          </a:p>
          <a:p>
            <a:pPr lvl="3">
              <a:buSzPct val="45000"/>
              <a:buFont typeface="Wingdings" panose="05000000000000000000" pitchFamily="2" charset="2"/>
              <a:buChar char="§"/>
            </a:pPr>
            <a:r>
              <a:rPr lang="fr-FR" altLang="fr-FR" sz="1300" dirty="0">
                <a:solidFill>
                  <a:srgbClr val="0D2546"/>
                </a:solidFill>
                <a:latin typeface="Affogato Medium" panose="00000600000000000000" pitchFamily="2" charset="0"/>
              </a:rPr>
              <a:t> CACES®  R486 PEMP (Nacelle)</a:t>
            </a:r>
          </a:p>
          <a:p>
            <a:pPr lvl="3">
              <a:buSzPct val="45000"/>
              <a:buFont typeface="Wingdings" panose="05000000000000000000" pitchFamily="2" charset="2"/>
              <a:buChar char="§"/>
            </a:pPr>
            <a:endParaRPr lang="fr-FR" altLang="fr-FR" sz="1400" b="1" dirty="0">
              <a:solidFill>
                <a:srgbClr val="000099"/>
              </a:solidFill>
              <a:latin typeface="Affogato Medium" panose="00000600000000000000" pitchFamily="2" charset="0"/>
            </a:endParaRPr>
          </a:p>
          <a:p>
            <a:pPr lvl="3">
              <a:buSzPct val="45000"/>
              <a:buFont typeface="Wingdings" panose="05000000000000000000" pitchFamily="2" charset="2"/>
              <a:buChar char="§"/>
            </a:pPr>
            <a:endParaRPr lang="fr-FR" altLang="fr-FR" sz="1400" b="1" dirty="0">
              <a:solidFill>
                <a:srgbClr val="000099"/>
              </a:solidFill>
              <a:latin typeface="Affogato Medium" panose="00000600000000000000" pitchFamily="2" charset="0"/>
            </a:endParaRPr>
          </a:p>
          <a:p>
            <a:pPr>
              <a:buFont typeface="Wingdings" panose="05000000000000000000" pitchFamily="2" charset="2"/>
              <a:buChar char="§"/>
            </a:pPr>
            <a:r>
              <a:rPr lang="fr-FR" altLang="fr-FR" sz="1400" b="1" dirty="0">
                <a:solidFill>
                  <a:srgbClr val="FF0000"/>
                </a:solidFill>
                <a:latin typeface="Affogato Medium" panose="00000600000000000000" pitchFamily="2" charset="0"/>
              </a:rPr>
              <a:t> </a:t>
            </a:r>
            <a:r>
              <a:rPr lang="fr-FR" altLang="fr-FR" sz="1400" b="1" dirty="0">
                <a:solidFill>
                  <a:srgbClr val="F36F30"/>
                </a:solidFill>
                <a:latin typeface="Affogato Medium" panose="00000600000000000000" pitchFamily="2" charset="0"/>
              </a:rPr>
              <a:t>Travaux Publics </a:t>
            </a:r>
            <a:r>
              <a:rPr lang="fr-FR" altLang="fr-FR" sz="1400" b="1" dirty="0">
                <a:solidFill>
                  <a:srgbClr val="FF0000"/>
                </a:solidFill>
                <a:latin typeface="Affogato Medium" panose="00000600000000000000" pitchFamily="2" charset="0"/>
              </a:rPr>
              <a:t>: </a:t>
            </a:r>
            <a:r>
              <a:rPr lang="fr-FR" altLang="fr-FR" sz="1400" b="1" dirty="0">
                <a:solidFill>
                  <a:srgbClr val="0D2546"/>
                </a:solidFill>
                <a:latin typeface="Affogato Medium" panose="00000600000000000000" pitchFamily="2" charset="0"/>
              </a:rPr>
              <a:t>Formations qualifiantes initiales et continues :</a:t>
            </a:r>
          </a:p>
          <a:p>
            <a:pPr>
              <a:buFont typeface="Wingdings" panose="05000000000000000000" pitchFamily="2" charset="2"/>
              <a:buChar char="§"/>
            </a:pPr>
            <a:endParaRPr lang="fr-FR" altLang="fr-FR" sz="1400" b="1" dirty="0">
              <a:solidFill>
                <a:srgbClr val="0D2546"/>
              </a:solidFill>
              <a:latin typeface="Affogato Medium" panose="00000600000000000000" pitchFamily="2" charset="0"/>
            </a:endParaRPr>
          </a:p>
          <a:p>
            <a:pPr lvl="3">
              <a:buSzPct val="45000"/>
              <a:buFont typeface="Wingdings" panose="05000000000000000000" pitchFamily="2" charset="2"/>
              <a:buChar char="§"/>
            </a:pPr>
            <a:r>
              <a:rPr lang="fr-FR" altLang="fr-FR" sz="1400" dirty="0">
                <a:solidFill>
                  <a:srgbClr val="0D2546"/>
                </a:solidFill>
                <a:latin typeface="Affogato Medium" panose="00000600000000000000" pitchFamily="2" charset="0"/>
              </a:rPr>
              <a:t> </a:t>
            </a:r>
            <a:r>
              <a:rPr lang="fr-FR" altLang="fr-FR" sz="1300" dirty="0">
                <a:solidFill>
                  <a:srgbClr val="0D2546"/>
                </a:solidFill>
                <a:latin typeface="Affogato Medium" panose="00000600000000000000" pitchFamily="2" charset="0"/>
              </a:rPr>
              <a:t>CACES® R482 Engins de chantier</a:t>
            </a:r>
          </a:p>
          <a:p>
            <a:pPr lvl="3">
              <a:buSzPct val="45000"/>
              <a:buFont typeface="Wingdings" panose="05000000000000000000" pitchFamily="2" charset="2"/>
              <a:buChar char="§"/>
            </a:pPr>
            <a:r>
              <a:rPr lang="fr-FR" altLang="fr-FR" sz="1300" dirty="0">
                <a:solidFill>
                  <a:srgbClr val="0D2546"/>
                </a:solidFill>
                <a:latin typeface="Affogato Medium" panose="00000600000000000000" pitchFamily="2" charset="0"/>
              </a:rPr>
              <a:t> Autorisation d’intervention à Proximité des Réseaux (AIPR</a:t>
            </a:r>
            <a:r>
              <a:rPr lang="fr-FR" altLang="fr-FR" sz="1300" b="1" dirty="0">
                <a:solidFill>
                  <a:srgbClr val="0D2546"/>
                </a:solidFill>
                <a:latin typeface="Affogato Medium" panose="00000600000000000000" pitchFamily="2" charset="0"/>
              </a:rPr>
              <a:t>)</a:t>
            </a:r>
          </a:p>
          <a:p>
            <a:pPr lvl="3">
              <a:buSzPct val="45000"/>
              <a:buFont typeface="StarSymbol"/>
              <a:buNone/>
            </a:pPr>
            <a:endParaRPr lang="fr-FR" altLang="fr-FR" sz="1400" b="1" dirty="0">
              <a:solidFill>
                <a:srgbClr val="000099"/>
              </a:solidFill>
              <a:latin typeface="Affogato Medium" panose="00000600000000000000" pitchFamily="2" charset="0"/>
            </a:endParaRPr>
          </a:p>
          <a:p>
            <a:pPr lvl="3">
              <a:buSzPct val="45000"/>
              <a:buFont typeface="StarSymbol"/>
              <a:buNone/>
            </a:pPr>
            <a:endParaRPr lang="fr-FR" altLang="fr-FR" sz="1200" b="1" dirty="0">
              <a:solidFill>
                <a:srgbClr val="000099"/>
              </a:solidFill>
              <a:latin typeface="Affogato Medium" panose="00000600000000000000" pitchFamily="2" charset="0"/>
            </a:endParaRPr>
          </a:p>
          <a:p>
            <a:pPr>
              <a:buFont typeface="Wingdings" panose="05000000000000000000" pitchFamily="2" charset="2"/>
              <a:buChar char="§"/>
            </a:pPr>
            <a:r>
              <a:rPr lang="fr-FR" altLang="fr-FR" sz="1400" b="1" dirty="0">
                <a:solidFill>
                  <a:srgbClr val="000099"/>
                </a:solidFill>
                <a:latin typeface="Affogato Medium" panose="00000600000000000000" pitchFamily="2" charset="0"/>
              </a:rPr>
              <a:t> </a:t>
            </a:r>
            <a:r>
              <a:rPr lang="fr-FR" altLang="fr-FR" sz="1400" b="1" dirty="0">
                <a:solidFill>
                  <a:srgbClr val="F36F30"/>
                </a:solidFill>
                <a:latin typeface="Affogato Medium" panose="00000600000000000000" pitchFamily="2" charset="0"/>
              </a:rPr>
              <a:t>Sécurité :</a:t>
            </a:r>
            <a:endParaRPr lang="fr-FR" altLang="fr-FR" sz="1400" b="1" dirty="0">
              <a:solidFill>
                <a:srgbClr val="0D2546"/>
              </a:solidFill>
              <a:latin typeface="Affogato Medium" panose="00000600000000000000" pitchFamily="2" charset="0"/>
            </a:endParaRPr>
          </a:p>
          <a:p>
            <a:pPr lvl="3">
              <a:buSzPct val="45000"/>
              <a:buFont typeface="Wingdings" panose="05000000000000000000" pitchFamily="2" charset="2"/>
              <a:buChar char="§"/>
            </a:pPr>
            <a:r>
              <a:rPr lang="fr-FR" altLang="fr-FR" sz="1400" b="1" dirty="0">
                <a:solidFill>
                  <a:srgbClr val="0D2546"/>
                </a:solidFill>
                <a:latin typeface="Affogato Medium" panose="00000600000000000000" pitchFamily="2" charset="0"/>
              </a:rPr>
              <a:t> </a:t>
            </a:r>
            <a:r>
              <a:rPr lang="fr-FR" altLang="fr-FR" sz="1300" dirty="0">
                <a:solidFill>
                  <a:srgbClr val="0D2546"/>
                </a:solidFill>
                <a:latin typeface="Affogato Medium" panose="00000600000000000000" pitchFamily="2" charset="0"/>
              </a:rPr>
              <a:t>Formation Sauveteur Secouriste du Travail (SST)</a:t>
            </a:r>
          </a:p>
          <a:p>
            <a:pPr lvl="3">
              <a:buSzPct val="45000"/>
              <a:buFont typeface="Wingdings" panose="05000000000000000000" pitchFamily="2" charset="2"/>
              <a:buChar char="§"/>
            </a:pPr>
            <a:r>
              <a:rPr lang="fr-FR" altLang="fr-FR" sz="1300" dirty="0">
                <a:solidFill>
                  <a:srgbClr val="0D2546"/>
                </a:solidFill>
                <a:latin typeface="Affogato Medium" panose="00000600000000000000" pitchFamily="2" charset="0"/>
              </a:rPr>
              <a:t> Formation au port des EPI</a:t>
            </a:r>
          </a:p>
          <a:p>
            <a:pPr lvl="3">
              <a:buSzPct val="45000"/>
              <a:buFont typeface="Wingdings" panose="05000000000000000000" pitchFamily="2" charset="2"/>
              <a:buChar char="§"/>
            </a:pPr>
            <a:r>
              <a:rPr lang="fr-FR" altLang="fr-FR" sz="1300" dirty="0">
                <a:solidFill>
                  <a:srgbClr val="0D2546"/>
                </a:solidFill>
                <a:latin typeface="Affogato Medium" panose="00000600000000000000" pitchFamily="2" charset="0"/>
              </a:rPr>
              <a:t> Formation aux travaux en hauteur</a:t>
            </a:r>
          </a:p>
          <a:p>
            <a:pPr lvl="3">
              <a:buSzPct val="45000"/>
              <a:buFont typeface="Wingdings" panose="05000000000000000000" pitchFamily="2" charset="2"/>
              <a:buChar char="§"/>
            </a:pPr>
            <a:r>
              <a:rPr lang="fr-FR" altLang="fr-FR" sz="1300" dirty="0">
                <a:solidFill>
                  <a:srgbClr val="0D2546"/>
                </a:solidFill>
                <a:latin typeface="Affogato Medium" panose="00000600000000000000" pitchFamily="2" charset="0"/>
              </a:rPr>
              <a:t> Formation Gestes et Postures</a:t>
            </a:r>
          </a:p>
          <a:p>
            <a:pPr lvl="3">
              <a:buSzPct val="45000"/>
              <a:buFont typeface="Wingdings" panose="05000000000000000000" pitchFamily="2" charset="2"/>
              <a:buChar char="§"/>
            </a:pPr>
            <a:endParaRPr lang="fr-FR" altLang="fr-FR" sz="1400" b="1" dirty="0">
              <a:solidFill>
                <a:srgbClr val="000099"/>
              </a:solidFill>
            </a:endParaRPr>
          </a:p>
          <a:p>
            <a:pPr lvl="3">
              <a:buSzPct val="45000"/>
              <a:buFont typeface="StarSymbol"/>
              <a:buNone/>
            </a:pPr>
            <a:endParaRPr lang="fr-FR" altLang="fr-FR" sz="1400" b="1" dirty="0">
              <a:solidFill>
                <a:srgbClr val="000099"/>
              </a:solidFill>
            </a:endParaRPr>
          </a:p>
          <a:p>
            <a:pPr lvl="3">
              <a:buSzPct val="45000"/>
              <a:buFont typeface="StarSymbol"/>
              <a:buNone/>
            </a:pPr>
            <a:endParaRPr lang="fr-FR" altLang="fr-FR" sz="1400" b="1" dirty="0">
              <a:solidFill>
                <a:srgbClr val="000099"/>
              </a:solidFill>
            </a:endParaRPr>
          </a:p>
          <a:p>
            <a:pPr lvl="3">
              <a:buSzPct val="45000"/>
              <a:buFont typeface="Wingdings" panose="05000000000000000000" pitchFamily="2" charset="2"/>
              <a:buChar char="§"/>
            </a:pPr>
            <a:endParaRPr lang="fr-FR" altLang="fr-FR" sz="1400" b="1" dirty="0">
              <a:solidFill>
                <a:srgbClr val="000099"/>
              </a:solidFill>
            </a:endParaRPr>
          </a:p>
        </p:txBody>
      </p:sp>
      <p:sp>
        <p:nvSpPr>
          <p:cNvPr id="2" name="Espace réservé du pied de page 1">
            <a:extLst>
              <a:ext uri="{FF2B5EF4-FFF2-40B4-BE49-F238E27FC236}">
                <a16:creationId xmlns:a16="http://schemas.microsoft.com/office/drawing/2014/main" id="{45FA1864-E621-B32E-F2DC-6BAFE65E55F0}"/>
              </a:ext>
            </a:extLst>
          </p:cNvPr>
          <p:cNvSpPr txBox="1">
            <a:spLocks/>
          </p:cNvSpPr>
          <p:nvPr/>
        </p:nvSpPr>
        <p:spPr>
          <a:xfrm>
            <a:off x="5580112" y="490234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a:solidFill>
                  <a:schemeClr val="bg1"/>
                </a:solidFill>
                <a:latin typeface="Affogato" panose="00000500000000000000" pitchFamily="2" charset="0"/>
              </a:rPr>
              <a:t>ECF.FP.A.461 indice 01 Version 6  2024 ECF SPS</a:t>
            </a:r>
            <a:endParaRPr lang="en-US" altLang="fr-FR" sz="1000">
              <a:solidFill>
                <a:schemeClr val="bg1"/>
              </a:solidFill>
              <a:latin typeface="Affogato" panose="00000500000000000000" pitchFamily="2" charset="0"/>
            </a:endParaRPr>
          </a:p>
        </p:txBody>
      </p:sp>
    </p:spTree>
    <p:extLst>
      <p:ext uri="{BB962C8B-B14F-4D97-AF65-F5344CB8AC3E}">
        <p14:creationId xmlns:p14="http://schemas.microsoft.com/office/powerpoint/2010/main" val="361693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D8B2111-E58D-2684-2A72-D740BA929B75}"/>
              </a:ext>
            </a:extLst>
          </p:cNvPr>
          <p:cNvSpPr txBox="1">
            <a:spLocks/>
          </p:cNvSpPr>
          <p:nvPr/>
        </p:nvSpPr>
        <p:spPr bwMode="auto">
          <a:xfrm>
            <a:off x="2987824" y="0"/>
            <a:ext cx="5976664"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
            </a:pPr>
            <a:r>
              <a:rPr lang="fr-FR" altLang="fr-FR" sz="1400" b="1" dirty="0">
                <a:solidFill>
                  <a:srgbClr val="F36F30"/>
                </a:solidFill>
                <a:latin typeface="Affogato Medium" panose="00000600000000000000" pitchFamily="2" charset="0"/>
              </a:rPr>
              <a:t> Sans oublier, notre </a:t>
            </a:r>
            <a:r>
              <a:rPr lang="fr-FR" altLang="fr-FR" b="1" dirty="0">
                <a:solidFill>
                  <a:srgbClr val="F36F30"/>
                </a:solidFill>
                <a:latin typeface="Affogato Medium" panose="00000600000000000000" pitchFamily="2" charset="0"/>
              </a:rPr>
              <a:t>Institut Supérieur en Logistique et Transport</a:t>
            </a:r>
            <a:r>
              <a:rPr lang="fr-FR" altLang="fr-FR" sz="1400" b="1" dirty="0">
                <a:solidFill>
                  <a:srgbClr val="F36F30"/>
                </a:solidFill>
                <a:latin typeface="Affogato Medium" panose="00000600000000000000" pitchFamily="2" charset="0"/>
              </a:rPr>
              <a:t> </a:t>
            </a:r>
          </a:p>
          <a:p>
            <a:endParaRPr lang="fr-FR" altLang="fr-FR" sz="1400" b="1" dirty="0">
              <a:solidFill>
                <a:srgbClr val="000099"/>
              </a:solidFill>
              <a:latin typeface="Affogato Medium" panose="00000600000000000000" pitchFamily="2" charset="0"/>
            </a:endParaRPr>
          </a:p>
          <a:p>
            <a:pPr lvl="1">
              <a:buSzPct val="45000"/>
              <a:buFont typeface="Wingdings" panose="05000000000000000000" pitchFamily="2" charset="2"/>
              <a:buChar char="§"/>
            </a:pPr>
            <a:r>
              <a:rPr lang="fr-FR" altLang="fr-FR" sz="1400" b="1" dirty="0">
                <a:solidFill>
                  <a:srgbClr val="0D2546"/>
                </a:solidFill>
                <a:latin typeface="Affogato Medium" panose="00000600000000000000" pitchFamily="2" charset="0"/>
              </a:rPr>
              <a:t> </a:t>
            </a:r>
            <a:r>
              <a:rPr lang="fr-FR" altLang="fr-FR" sz="1200" dirty="0">
                <a:solidFill>
                  <a:srgbClr val="0D2546"/>
                </a:solidFill>
                <a:latin typeface="Affogato Medium" panose="00000600000000000000" pitchFamily="2" charset="0"/>
              </a:rPr>
              <a:t>Titre professionnel Technicien(ne) en Logistique d’Entrepôt (TLE) – Niveau Bac</a:t>
            </a:r>
          </a:p>
          <a:p>
            <a:pPr lvl="1">
              <a:buSzPct val="45000"/>
              <a:buFont typeface="Wingdings" panose="05000000000000000000" pitchFamily="2" charset="2"/>
              <a:buChar char="§"/>
            </a:pPr>
            <a:endParaRPr lang="fr-FR" altLang="fr-FR" sz="1200" dirty="0">
              <a:solidFill>
                <a:srgbClr val="0D2546"/>
              </a:solidFill>
              <a:latin typeface="Affogato Medium" panose="00000600000000000000" pitchFamily="2" charset="0"/>
            </a:endParaRPr>
          </a:p>
          <a:p>
            <a:pPr lvl="1">
              <a:buSzPct val="45000"/>
              <a:buFont typeface="Wingdings" panose="05000000000000000000" pitchFamily="2" charset="2"/>
              <a:buChar char="§"/>
            </a:pPr>
            <a:r>
              <a:rPr lang="fr-FR" altLang="fr-FR" sz="1200" dirty="0">
                <a:solidFill>
                  <a:srgbClr val="0D2546"/>
                </a:solidFill>
                <a:latin typeface="Affogato Medium" panose="00000600000000000000" pitchFamily="2" charset="0"/>
              </a:rPr>
              <a:t> Titre professionnel Exploitant(e) en Transport Routier de Marchandises (ETRM) – Niveau Bac</a:t>
            </a:r>
          </a:p>
          <a:p>
            <a:pPr lvl="1">
              <a:buSzPct val="45000"/>
              <a:buFont typeface="Wingdings" panose="05000000000000000000" pitchFamily="2" charset="2"/>
              <a:buChar char="§"/>
            </a:pPr>
            <a:endParaRPr lang="fr-FR" altLang="fr-FR" sz="1200" dirty="0">
              <a:solidFill>
                <a:srgbClr val="0D2546"/>
              </a:solidFill>
              <a:latin typeface="Affogato Medium" panose="00000600000000000000" pitchFamily="2" charset="0"/>
            </a:endParaRPr>
          </a:p>
          <a:p>
            <a:pPr lvl="1">
              <a:buSzPct val="45000"/>
              <a:buFont typeface="Wingdings" panose="05000000000000000000" pitchFamily="2" charset="2"/>
              <a:buChar char="§"/>
            </a:pPr>
            <a:r>
              <a:rPr lang="fr-FR" altLang="fr-FR" sz="1200" dirty="0">
                <a:solidFill>
                  <a:srgbClr val="0D2546"/>
                </a:solidFill>
                <a:latin typeface="Affogato Medium" panose="00000600000000000000" pitchFamily="2" charset="0"/>
              </a:rPr>
              <a:t> Titre Professionnel Gestionnaire en Opérations de Transport Routier de Marchandises (GOTRM) – Niveau Bac +2</a:t>
            </a:r>
          </a:p>
          <a:p>
            <a:pPr lvl="1">
              <a:buSzPct val="45000"/>
              <a:buFont typeface="Wingdings" panose="05000000000000000000" pitchFamily="2" charset="2"/>
              <a:buChar char="§"/>
            </a:pPr>
            <a:endParaRPr lang="fr-FR" altLang="fr-FR" sz="1200" dirty="0">
              <a:solidFill>
                <a:srgbClr val="0D2546"/>
              </a:solidFill>
              <a:latin typeface="Affogato Medium" panose="00000600000000000000" pitchFamily="2" charset="0"/>
            </a:endParaRPr>
          </a:p>
          <a:p>
            <a:pPr lvl="1">
              <a:buSzPct val="45000"/>
              <a:buFont typeface="Wingdings" panose="05000000000000000000" pitchFamily="2" charset="2"/>
              <a:buChar char="§"/>
            </a:pPr>
            <a:r>
              <a:rPr lang="fr-FR" altLang="fr-FR" sz="1200" dirty="0">
                <a:solidFill>
                  <a:srgbClr val="0D2546"/>
                </a:solidFill>
                <a:latin typeface="Affogato Medium" panose="00000600000000000000" pitchFamily="2" charset="0"/>
              </a:rPr>
              <a:t> Titre Professionnel Enseignant(e) de la Conduite et de la Sécurité Routière (ECSR)– Niveau Bac +2</a:t>
            </a:r>
          </a:p>
          <a:p>
            <a:pPr lvl="1">
              <a:buSzPct val="45000"/>
              <a:buFont typeface="Wingdings" panose="05000000000000000000" pitchFamily="2" charset="2"/>
              <a:buChar char="§"/>
            </a:pPr>
            <a:endParaRPr lang="fr-FR" altLang="fr-FR" sz="1200" dirty="0">
              <a:solidFill>
                <a:srgbClr val="0D2546"/>
              </a:solidFill>
              <a:latin typeface="Affogato Medium" panose="00000600000000000000" pitchFamily="2" charset="0"/>
            </a:endParaRPr>
          </a:p>
          <a:p>
            <a:pPr lvl="1">
              <a:buSzPct val="45000"/>
              <a:buFont typeface="Wingdings" panose="05000000000000000000" pitchFamily="2" charset="2"/>
              <a:buChar char="§"/>
            </a:pPr>
            <a:r>
              <a:rPr lang="fr-FR" altLang="fr-FR" sz="1200" dirty="0">
                <a:solidFill>
                  <a:srgbClr val="0D2546"/>
                </a:solidFill>
                <a:latin typeface="Affogato Medium" panose="00000600000000000000" pitchFamily="2" charset="0"/>
              </a:rPr>
              <a:t> Titre à Finalité Professionnelle Formateur aux Métiers de l’Education et de la Sécurité Routière (FMESR) – Niveau Bac +2</a:t>
            </a:r>
          </a:p>
          <a:p>
            <a:pPr lvl="1">
              <a:buSzPct val="45000"/>
              <a:buFont typeface="Wingdings" panose="05000000000000000000" pitchFamily="2" charset="2"/>
              <a:buChar char="§"/>
            </a:pPr>
            <a:endParaRPr lang="fr-FR" altLang="fr-FR" sz="1200" b="1" dirty="0">
              <a:solidFill>
                <a:srgbClr val="000099"/>
              </a:solidFill>
              <a:latin typeface="Affogato Medium" panose="00000600000000000000" pitchFamily="2" charset="0"/>
            </a:endParaRPr>
          </a:p>
          <a:p>
            <a:pPr lvl="1">
              <a:buSzPct val="45000"/>
              <a:buFont typeface="StarSymbol"/>
              <a:buNone/>
            </a:pPr>
            <a:endParaRPr lang="fr-FR" altLang="fr-FR" sz="1000" b="1" dirty="0">
              <a:solidFill>
                <a:srgbClr val="000099"/>
              </a:solidFill>
              <a:latin typeface="Affogato Medium" panose="00000600000000000000" pitchFamily="2" charset="0"/>
            </a:endParaRPr>
          </a:p>
          <a:p>
            <a:pPr lvl="1">
              <a:buSzPct val="45000"/>
              <a:buFont typeface="Wingdings" panose="05000000000000000000" pitchFamily="2" charset="2"/>
              <a:buChar char="§"/>
            </a:pPr>
            <a:endParaRPr lang="fr-FR" altLang="fr-FR" sz="1200" b="1" dirty="0">
              <a:solidFill>
                <a:srgbClr val="FF0000"/>
              </a:solidFill>
              <a:latin typeface="Affogato Medium" panose="00000600000000000000" pitchFamily="2" charset="0"/>
            </a:endParaRPr>
          </a:p>
          <a:p>
            <a:pPr lvl="1">
              <a:buSzPct val="45000"/>
              <a:buFont typeface="Wingdings" panose="05000000000000000000" pitchFamily="2" charset="2"/>
              <a:buChar char="§"/>
            </a:pPr>
            <a:r>
              <a:rPr lang="fr-FR" altLang="fr-FR" sz="1200" b="1" dirty="0">
                <a:solidFill>
                  <a:srgbClr val="F36F30"/>
                </a:solidFill>
                <a:latin typeface="Affogato Medium" panose="00000600000000000000" pitchFamily="2" charset="0"/>
              </a:rPr>
              <a:t> Attestations de capacité </a:t>
            </a:r>
          </a:p>
          <a:p>
            <a:pPr lvl="1">
              <a:buSzPct val="45000"/>
            </a:pPr>
            <a:endParaRPr lang="fr-FR" altLang="fr-FR" sz="1200" b="1" dirty="0">
              <a:solidFill>
                <a:srgbClr val="000099"/>
              </a:solidFill>
              <a:latin typeface="Affogato Medium" panose="00000600000000000000" pitchFamily="2" charset="0"/>
            </a:endParaRPr>
          </a:p>
          <a:p>
            <a:pPr lvl="2">
              <a:buSzPct val="45000"/>
              <a:buFont typeface="Wingdings" panose="05000000000000000000" pitchFamily="2" charset="2"/>
              <a:buChar char="§"/>
            </a:pPr>
            <a:r>
              <a:rPr lang="fr-FR" altLang="fr-FR" sz="1200" dirty="0">
                <a:solidFill>
                  <a:srgbClr val="0D2546"/>
                </a:solidFill>
                <a:latin typeface="Affogato Medium" panose="00000600000000000000" pitchFamily="2" charset="0"/>
              </a:rPr>
              <a:t> Transport de marchandises</a:t>
            </a:r>
          </a:p>
          <a:p>
            <a:pPr lvl="3">
              <a:buSzPct val="45000"/>
              <a:buFont typeface="Wingdings" panose="05000000000000000000" pitchFamily="2" charset="2"/>
              <a:buChar char="§"/>
            </a:pPr>
            <a:endParaRPr lang="fr-FR" altLang="fr-FR" sz="1400" b="1" dirty="0">
              <a:solidFill>
                <a:srgbClr val="000099"/>
              </a:solidFill>
            </a:endParaRPr>
          </a:p>
        </p:txBody>
      </p:sp>
      <p:sp>
        <p:nvSpPr>
          <p:cNvPr id="2" name="Espace réservé du pied de page 1">
            <a:extLst>
              <a:ext uri="{FF2B5EF4-FFF2-40B4-BE49-F238E27FC236}">
                <a16:creationId xmlns:a16="http://schemas.microsoft.com/office/drawing/2014/main" id="{9151B5B1-A40C-05B5-4E9A-CEB16B13D5E0}"/>
              </a:ext>
            </a:extLst>
          </p:cNvPr>
          <p:cNvSpPr txBox="1">
            <a:spLocks/>
          </p:cNvSpPr>
          <p:nvPr/>
        </p:nvSpPr>
        <p:spPr>
          <a:xfrm>
            <a:off x="5580112" y="490234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92118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B19105B-1A1F-1B68-AED9-A8A05E44E5A7}"/>
              </a:ext>
            </a:extLst>
          </p:cNvPr>
          <p:cNvSpPr txBox="1">
            <a:spLocks/>
          </p:cNvSpPr>
          <p:nvPr/>
        </p:nvSpPr>
        <p:spPr bwMode="auto">
          <a:xfrm>
            <a:off x="288131" y="373651"/>
            <a:ext cx="8064450" cy="126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fr-FR" altLang="fr-FR" b="1" dirty="0">
                <a:solidFill>
                  <a:srgbClr val="0D2546"/>
                </a:solidFill>
                <a:latin typeface="Affogato Bold" panose="00000800000000000000" pitchFamily="2" charset="0"/>
              </a:rPr>
              <a:t>La Direction de ECF Sud Prévention Sécurité ainsi que l'ensemble du personnel de l'Agence vous souhaitent la bienvenue.</a:t>
            </a:r>
          </a:p>
          <a:p>
            <a:pPr algn="ctr"/>
            <a:endParaRPr lang="fr-FR" altLang="fr-FR" sz="1400" b="1" dirty="0">
              <a:solidFill>
                <a:srgbClr val="0D2546"/>
              </a:solidFill>
              <a:latin typeface="Affogato" panose="00000500000000000000" pitchFamily="2" charset="0"/>
            </a:endParaRPr>
          </a:p>
          <a:p>
            <a:pPr algn="ctr"/>
            <a:r>
              <a:rPr lang="fr-FR" altLang="fr-FR" sz="1400" b="1" dirty="0">
                <a:solidFill>
                  <a:srgbClr val="0D2546"/>
                </a:solidFill>
                <a:latin typeface="Affogato" panose="00000500000000000000" pitchFamily="2" charset="0"/>
              </a:rPr>
              <a:t>Notre organisme est certifié ISO 9001 et QUALIOPI, de ce fait, quelque soit votre Financement et/ou Co-financement (Personnel, Entreprise, OPCO, France Travail,  Région, Département, …)  vous êtes important pour nous durant la formation</a:t>
            </a:r>
          </a:p>
          <a:p>
            <a:pPr algn="ctr"/>
            <a:endParaRPr lang="fr-FR" altLang="fr-FR" sz="1600" b="1" dirty="0">
              <a:solidFill>
                <a:srgbClr val="000099"/>
              </a:solidFill>
            </a:endParaRPr>
          </a:p>
          <a:p>
            <a:pPr algn="ctr"/>
            <a:endParaRPr lang="fr-FR" altLang="fr-FR" sz="1600" b="1" dirty="0">
              <a:solidFill>
                <a:srgbClr val="000099"/>
              </a:solidFill>
            </a:endParaRPr>
          </a:p>
          <a:p>
            <a:pPr algn="ctr"/>
            <a:endParaRPr lang="fr-FR" altLang="fr-FR" b="1" dirty="0">
              <a:solidFill>
                <a:srgbClr val="000099"/>
              </a:solidFill>
            </a:endParaRPr>
          </a:p>
        </p:txBody>
      </p:sp>
      <p:sp>
        <p:nvSpPr>
          <p:cNvPr id="5" name="Rectangle 8">
            <a:extLst>
              <a:ext uri="{FF2B5EF4-FFF2-40B4-BE49-F238E27FC236}">
                <a16:creationId xmlns:a16="http://schemas.microsoft.com/office/drawing/2014/main" id="{9D286164-6AB8-39B4-8111-1A12B08ED77F}"/>
              </a:ext>
            </a:extLst>
          </p:cNvPr>
          <p:cNvSpPr>
            <a:spLocks noChangeArrowheads="1"/>
          </p:cNvSpPr>
          <p:nvPr/>
        </p:nvSpPr>
        <p:spPr bwMode="auto">
          <a:xfrm>
            <a:off x="0" y="51470"/>
            <a:ext cx="266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2000" dirty="0">
                <a:solidFill>
                  <a:srgbClr val="F36F30"/>
                </a:solidFill>
                <a:latin typeface="FrontageCondensed-Inline" panose="00000800000000000000" pitchFamily="2" charset="0"/>
              </a:rPr>
              <a:t>Mot de la direction</a:t>
            </a:r>
          </a:p>
        </p:txBody>
      </p:sp>
      <p:graphicFrame>
        <p:nvGraphicFramePr>
          <p:cNvPr id="6" name="Tableau 5">
            <a:extLst>
              <a:ext uri="{FF2B5EF4-FFF2-40B4-BE49-F238E27FC236}">
                <a16:creationId xmlns:a16="http://schemas.microsoft.com/office/drawing/2014/main" id="{66159096-84F6-F738-FA39-45191845DF0C}"/>
              </a:ext>
            </a:extLst>
          </p:cNvPr>
          <p:cNvGraphicFramePr>
            <a:graphicFrameLocks noGrp="1"/>
          </p:cNvGraphicFramePr>
          <p:nvPr>
            <p:extLst>
              <p:ext uri="{D42A27DB-BD31-4B8C-83A1-F6EECF244321}">
                <p14:modId xmlns:p14="http://schemas.microsoft.com/office/powerpoint/2010/main" val="1911432938"/>
              </p:ext>
            </p:extLst>
          </p:nvPr>
        </p:nvGraphicFramePr>
        <p:xfrm>
          <a:off x="277016" y="1816277"/>
          <a:ext cx="8567737" cy="3275753"/>
        </p:xfrm>
        <a:graphic>
          <a:graphicData uri="http://schemas.openxmlformats.org/drawingml/2006/table">
            <a:tbl>
              <a:tblPr/>
              <a:tblGrid>
                <a:gridCol w="4203700">
                  <a:extLst>
                    <a:ext uri="{9D8B030D-6E8A-4147-A177-3AD203B41FA5}">
                      <a16:colId xmlns:a16="http://schemas.microsoft.com/office/drawing/2014/main" val="20000"/>
                    </a:ext>
                  </a:extLst>
                </a:gridCol>
                <a:gridCol w="4364037">
                  <a:extLst>
                    <a:ext uri="{9D8B030D-6E8A-4147-A177-3AD203B41FA5}">
                      <a16:colId xmlns:a16="http://schemas.microsoft.com/office/drawing/2014/main" val="20001"/>
                    </a:ext>
                  </a:extLst>
                </a:gridCol>
              </a:tblGrid>
              <a:tr h="41073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Affogato Medium" panose="00000600000000000000" pitchFamily="2" charset="0"/>
                          <a:ea typeface="MS PGothic" panose="020B0600070205080204" pitchFamily="34" charset="-128"/>
                          <a:cs typeface="Arial" panose="020B0604020202020204" pitchFamily="34" charset="0"/>
                        </a:rPr>
                        <a:t>NOTRE ENGAGEMENT</a:t>
                      </a:r>
                      <a:endParaRPr kumimoji="0" lang="fr-FR" altLang="fr-FR" sz="1600" b="1" i="0" u="none" strike="noStrike" cap="none" normalizeH="0" baseline="0" dirty="0">
                        <a:ln>
                          <a:noFill/>
                        </a:ln>
                        <a:solidFill>
                          <a:srgbClr val="000099"/>
                        </a:solidFill>
                        <a:effectLst/>
                        <a:latin typeface="Affogato Medium" panose="00000600000000000000" pitchFamily="2" charset="0"/>
                        <a:ea typeface="MS PGothic" panose="020B0600070205080204" pitchFamily="34" charset="-128"/>
                        <a:cs typeface="Arial" panose="020B0604020202020204" pitchFamily="34" charset="0"/>
                      </a:endParaRP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36F3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Affogato Medium" panose="00000600000000000000" pitchFamily="2" charset="0"/>
                          <a:ea typeface="MS PGothic" panose="020B0600070205080204" pitchFamily="34" charset="-128"/>
                          <a:cs typeface="Arial" panose="020B0604020202020204" pitchFamily="34" charset="0"/>
                        </a:rPr>
                        <a:t>VOTRE ENGAGEMENT</a:t>
                      </a:r>
                      <a:endParaRPr kumimoji="0" lang="fr-FR" altLang="fr-FR" sz="1600" b="1" i="0" u="none" strike="noStrike" cap="none" normalizeH="0" baseline="0" dirty="0">
                        <a:ln>
                          <a:noFill/>
                        </a:ln>
                        <a:solidFill>
                          <a:srgbClr val="000099"/>
                        </a:solidFill>
                        <a:effectLst/>
                        <a:latin typeface="Affogato Medium" panose="00000600000000000000" pitchFamily="2" charset="0"/>
                        <a:ea typeface="MS PGothic" panose="020B0600070205080204" pitchFamily="34" charset="-128"/>
                        <a:cs typeface="Arial" panose="020B0604020202020204" pitchFamily="34" charset="0"/>
                      </a:endParaRP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36F30"/>
                    </a:solidFill>
                  </a:tcPr>
                </a:tc>
                <a:extLst>
                  <a:ext uri="{0D108BD9-81ED-4DB2-BD59-A6C34878D82A}">
                    <a16:rowId xmlns:a16="http://schemas.microsoft.com/office/drawing/2014/main" val="10000"/>
                  </a:ext>
                </a:extLst>
              </a:tr>
              <a:tr h="2651557">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Accompagner et aider à progresser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Favoriser l’échange : développer le dialogue et l’écoute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Garantir l’équité, promouvoir la diversité</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Lutter contre toute forme de harcèlement et de discrimination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Favoriser la mixité</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Favoriser l’insertion</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D2546"/>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Respecter le Règlement Intérieur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S’impliquer activement dans la formation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Adopter un comportement responsable et professionnel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Participer au sein de votre  groupe, mais aussi avec les autres groupes, au maintien de relations harmonieuses et bienveillantes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bg1"/>
                          </a:solidFill>
                          <a:effectLst/>
                          <a:latin typeface="Affogato Medium" panose="00000600000000000000" pitchFamily="2" charset="0"/>
                          <a:ea typeface="MS PGothic" panose="020B0600070205080204" pitchFamily="34" charset="-128"/>
                          <a:cs typeface="Arial" panose="020B0604020202020204" pitchFamily="34" charset="0"/>
                        </a:rPr>
                        <a:t>Participer aux mesures d’économie d’énergie, d’eau, de gestion des déchets mises en place</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D2546"/>
                    </a:solidFill>
                  </a:tcPr>
                </a:tc>
                <a:extLst>
                  <a:ext uri="{0D108BD9-81ED-4DB2-BD59-A6C34878D82A}">
                    <a16:rowId xmlns:a16="http://schemas.microsoft.com/office/drawing/2014/main" val="10001"/>
                  </a:ext>
                </a:extLst>
              </a:tr>
            </a:tbl>
          </a:graphicData>
        </a:graphic>
      </p:graphicFrame>
      <p:sp>
        <p:nvSpPr>
          <p:cNvPr id="2" name="Espace réservé du pied de page 1">
            <a:extLst>
              <a:ext uri="{FF2B5EF4-FFF2-40B4-BE49-F238E27FC236}">
                <a16:creationId xmlns:a16="http://schemas.microsoft.com/office/drawing/2014/main" id="{69DF9671-E18C-F98D-843A-74F6E32E5FA2}"/>
              </a:ext>
            </a:extLst>
          </p:cNvPr>
          <p:cNvSpPr txBox="1">
            <a:spLocks/>
          </p:cNvSpPr>
          <p:nvPr/>
        </p:nvSpPr>
        <p:spPr>
          <a:xfrm>
            <a:off x="5580112"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3177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9CE28C6-0AA0-F49D-9262-9A3A2B2B7F97}"/>
              </a:ext>
            </a:extLst>
          </p:cNvPr>
          <p:cNvSpPr txBox="1">
            <a:spLocks/>
          </p:cNvSpPr>
          <p:nvPr/>
        </p:nvSpPr>
        <p:spPr>
          <a:xfrm>
            <a:off x="179387" y="528380"/>
            <a:ext cx="8785225" cy="4608512"/>
          </a:xfrm>
          <a:prstGeom prst="rect">
            <a:avLst/>
          </a:prstGeom>
        </p:spPr>
        <p:txBody>
          <a:bodyPr/>
          <a:lstStyle>
            <a:lvl1pP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1pPr>
            <a:lvl2pPr marL="742950" indent="-28575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2pPr>
            <a:lvl3pPr marL="11430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3pPr>
            <a:lvl4pPr marL="16002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4pPr>
            <a:lvl5pPr marL="2057400" indent="-2286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solidFill>
                  <a:schemeClr val="tx1"/>
                </a:solidFill>
                <a:latin typeface="Arial" panose="020B0604020202020204" pitchFamily="34" charset="0"/>
                <a:ea typeface="MS PGothic" panose="020B0600070205080204" pitchFamily="34" charset="-128"/>
              </a:defRPr>
            </a:lvl9pPr>
          </a:lstStyle>
          <a:p>
            <a:pPr algn="ctr" hangingPunct="1">
              <a:lnSpc>
                <a:spcPct val="150000"/>
              </a:lnSpc>
              <a:spcBef>
                <a:spcPts val="300"/>
              </a:spcBef>
              <a:defRPr/>
            </a:pPr>
            <a:r>
              <a:rPr lang="fr-FR" sz="1400" b="1" dirty="0">
                <a:solidFill>
                  <a:srgbClr val="F36F30"/>
                </a:solidFill>
                <a:latin typeface="Affogato Medium" panose="00000600000000000000" pitchFamily="2" charset="0"/>
              </a:rPr>
              <a:t>Pour cela, afin de recueillir vos suggestions, nous avons mis en place les actions suivantes :</a:t>
            </a:r>
          </a:p>
          <a:p>
            <a:pPr algn="just" hangingPunct="1">
              <a:lnSpc>
                <a:spcPct val="150000"/>
              </a:lnSpc>
              <a:spcBef>
                <a:spcPts val="300"/>
              </a:spcBef>
              <a:defRPr/>
            </a:pPr>
            <a:endParaRPr lang="fr-FR" sz="1400" b="1" dirty="0">
              <a:solidFill>
                <a:srgbClr val="000099"/>
              </a:solidFill>
              <a:latin typeface="Affogato Medium" panose="00000600000000000000" pitchFamily="2" charset="0"/>
            </a:endParaRPr>
          </a:p>
          <a:p>
            <a:pPr algn="ctr" hangingPunct="1">
              <a:lnSpc>
                <a:spcPct val="150000"/>
              </a:lnSpc>
              <a:spcBef>
                <a:spcPts val="600"/>
              </a:spcBef>
              <a:defRPr/>
            </a:pPr>
            <a:r>
              <a:rPr lang="fr-FR" sz="1400" dirty="0">
                <a:solidFill>
                  <a:srgbClr val="000099"/>
                </a:solidFill>
                <a:latin typeface="Affogato Medium" panose="00000600000000000000" pitchFamily="2" charset="0"/>
              </a:rPr>
              <a:t> </a:t>
            </a:r>
            <a:r>
              <a:rPr lang="fr-FR" sz="1400" dirty="0">
                <a:solidFill>
                  <a:srgbClr val="0D2546"/>
                </a:solidFill>
                <a:latin typeface="Affogato Medium" panose="00000600000000000000" pitchFamily="2" charset="0"/>
              </a:rPr>
              <a:t>- L'équipe Administrative, Commerciale et de Direction est présente et reste à votre écoute avant les cours, pendant la pause et après les cours, cela pendant les horaires d'ouverture de l'Agence ou sur rendez-vous.</a:t>
            </a:r>
          </a:p>
          <a:p>
            <a:pPr algn="ctr" hangingPunct="1">
              <a:lnSpc>
                <a:spcPct val="150000"/>
              </a:lnSpc>
              <a:spcBef>
                <a:spcPts val="600"/>
              </a:spcBef>
              <a:defRPr/>
            </a:pPr>
            <a:endParaRPr lang="fr-FR" sz="1400" dirty="0">
              <a:solidFill>
                <a:srgbClr val="0D2546"/>
              </a:solidFill>
              <a:latin typeface="Affogato Medium" panose="00000600000000000000" pitchFamily="2" charset="0"/>
            </a:endParaRPr>
          </a:p>
          <a:p>
            <a:pPr algn="ctr" hangingPunct="1">
              <a:lnSpc>
                <a:spcPct val="150000"/>
              </a:lnSpc>
              <a:spcBef>
                <a:spcPts val="600"/>
              </a:spcBef>
              <a:buFontTx/>
              <a:buChar char="-"/>
              <a:defRPr/>
            </a:pPr>
            <a:r>
              <a:rPr lang="fr-FR" sz="1400" dirty="0">
                <a:solidFill>
                  <a:srgbClr val="0D2546"/>
                </a:solidFill>
                <a:latin typeface="Affogato Medium" panose="00000600000000000000" pitchFamily="2" charset="0"/>
              </a:rPr>
              <a:t> Une </a:t>
            </a:r>
            <a:r>
              <a:rPr lang="fr-FR" sz="1400" b="1" dirty="0">
                <a:solidFill>
                  <a:srgbClr val="0D2546"/>
                </a:solidFill>
                <a:latin typeface="Affogato Medium" panose="00000600000000000000" pitchFamily="2" charset="0"/>
              </a:rPr>
              <a:t>fiche signalétique</a:t>
            </a:r>
            <a:r>
              <a:rPr lang="fr-FR" sz="1400" dirty="0">
                <a:solidFill>
                  <a:srgbClr val="0D2546"/>
                </a:solidFill>
                <a:latin typeface="Affogato Medium" panose="00000600000000000000" pitchFamily="2" charset="0"/>
              </a:rPr>
              <a:t> destinée à faire remonter tout problème ou dysfonctionnement rencontré,</a:t>
            </a:r>
            <a:r>
              <a:rPr lang="fr-FR" sz="1400" b="1" dirty="0">
                <a:solidFill>
                  <a:srgbClr val="0D2546"/>
                </a:solidFill>
                <a:latin typeface="Affogato Medium" panose="00000600000000000000" pitchFamily="2" charset="0"/>
              </a:rPr>
              <a:t> </a:t>
            </a:r>
            <a:r>
              <a:rPr lang="fr-FR" sz="1400" dirty="0">
                <a:solidFill>
                  <a:srgbClr val="0D2546"/>
                </a:solidFill>
                <a:latin typeface="Affogato Medium" panose="00000600000000000000" pitchFamily="2" charset="0"/>
              </a:rPr>
              <a:t>est à votre disposition au bureau du secrétariat ou auprès de votre formateur,</a:t>
            </a:r>
          </a:p>
          <a:p>
            <a:pPr algn="ctr" hangingPunct="1">
              <a:lnSpc>
                <a:spcPct val="150000"/>
              </a:lnSpc>
              <a:spcBef>
                <a:spcPts val="600"/>
              </a:spcBef>
              <a:buFontTx/>
              <a:buChar char="-"/>
              <a:defRPr/>
            </a:pPr>
            <a:endParaRPr lang="fr-FR" sz="1400" dirty="0">
              <a:solidFill>
                <a:srgbClr val="0D2546"/>
              </a:solidFill>
              <a:latin typeface="Affogato Medium" panose="00000600000000000000" pitchFamily="2" charset="0"/>
            </a:endParaRPr>
          </a:p>
          <a:p>
            <a:pPr algn="ctr" hangingPunct="1">
              <a:lnSpc>
                <a:spcPct val="150000"/>
              </a:lnSpc>
              <a:spcBef>
                <a:spcPts val="600"/>
              </a:spcBef>
              <a:buFontTx/>
              <a:buChar char="-"/>
              <a:defRPr/>
            </a:pPr>
            <a:r>
              <a:rPr lang="fr-FR" sz="1400" dirty="0">
                <a:solidFill>
                  <a:srgbClr val="0D2546"/>
                </a:solidFill>
                <a:latin typeface="Affogato Medium" panose="00000600000000000000" pitchFamily="2" charset="0"/>
              </a:rPr>
              <a:t>Un </a:t>
            </a:r>
            <a:r>
              <a:rPr lang="fr-FR" sz="1400" b="1" dirty="0">
                <a:solidFill>
                  <a:srgbClr val="0D2546"/>
                </a:solidFill>
                <a:latin typeface="Affogato Medium" panose="00000600000000000000" pitchFamily="2" charset="0"/>
              </a:rPr>
              <a:t>questionnaire</a:t>
            </a:r>
            <a:r>
              <a:rPr lang="fr-FR" sz="1400" dirty="0">
                <a:solidFill>
                  <a:srgbClr val="0D2546"/>
                </a:solidFill>
                <a:latin typeface="Affogato Medium" panose="00000600000000000000" pitchFamily="2" charset="0"/>
              </a:rPr>
              <a:t> vous sera également distribué en fin de formation pour recueillir votre niveau de satisfaction.</a:t>
            </a:r>
          </a:p>
          <a:p>
            <a:pPr algn="just" hangingPunct="1">
              <a:lnSpc>
                <a:spcPct val="150000"/>
              </a:lnSpc>
              <a:spcBef>
                <a:spcPts val="300"/>
              </a:spcBef>
              <a:defRPr/>
            </a:pPr>
            <a:r>
              <a:rPr lang="fr-FR" sz="2400" b="1" dirty="0">
                <a:solidFill>
                  <a:srgbClr val="1F497D"/>
                </a:solidFill>
                <a:effectLst>
                  <a:outerShdw blurRad="38100" dist="38100" dir="2700000" algn="tl">
                    <a:srgbClr val="C0C0C0"/>
                  </a:outerShdw>
                </a:effectLst>
                <a:latin typeface="Affogato Medium" panose="00000600000000000000" pitchFamily="2" charset="0"/>
                <a:ea typeface="Microsoft YaHei" panose="020B0503020204020204" pitchFamily="34" charset="-122"/>
                <a:cs typeface="Lucida Sans" panose="020B0602030504020204" pitchFamily="34" charset="0"/>
              </a:rPr>
              <a:t>	</a:t>
            </a:r>
          </a:p>
          <a:p>
            <a:pPr algn="just">
              <a:defRPr/>
            </a:pPr>
            <a:endParaRPr lang="fr-FR" sz="1400" b="1" dirty="0">
              <a:solidFill>
                <a:srgbClr val="FF0000"/>
              </a:solidFill>
            </a:endParaRPr>
          </a:p>
          <a:p>
            <a:pPr algn="just">
              <a:defRPr/>
            </a:pPr>
            <a:endParaRPr lang="fr-FR" sz="1400" b="1" dirty="0">
              <a:solidFill>
                <a:srgbClr val="FF0000"/>
              </a:solidFill>
            </a:endParaRPr>
          </a:p>
          <a:p>
            <a:pPr algn="just">
              <a:defRPr/>
            </a:pPr>
            <a:endParaRPr lang="fr-FR" sz="1400" b="1" dirty="0">
              <a:solidFill>
                <a:srgbClr val="000099"/>
              </a:solidFill>
            </a:endParaRPr>
          </a:p>
        </p:txBody>
      </p:sp>
      <p:sp>
        <p:nvSpPr>
          <p:cNvPr id="2" name="Espace réservé du pied de page 1">
            <a:extLst>
              <a:ext uri="{FF2B5EF4-FFF2-40B4-BE49-F238E27FC236}">
                <a16:creationId xmlns:a16="http://schemas.microsoft.com/office/drawing/2014/main" id="{E12D1F59-87B5-D0EA-6D4A-540DF36CE037}"/>
              </a:ext>
            </a:extLst>
          </p:cNvPr>
          <p:cNvSpPr txBox="1">
            <a:spLocks/>
          </p:cNvSpPr>
          <p:nvPr/>
        </p:nvSpPr>
        <p:spPr>
          <a:xfrm>
            <a:off x="4932040" y="6608"/>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373073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B28483-0C71-4B46-BC51-48ABE7F3EC5B}"/>
              </a:ext>
            </a:extLst>
          </p:cNvPr>
          <p:cNvSpPr>
            <a:spLocks noGrp="1"/>
          </p:cNvSpPr>
          <p:nvPr>
            <p:ph type="body" sz="quarter" idx="10"/>
          </p:nvPr>
        </p:nvSpPr>
        <p:spPr/>
        <p:txBody>
          <a:bodyPr>
            <a:normAutofit fontScale="85000" lnSpcReduction="10000"/>
          </a:bodyPr>
          <a:lstStyle/>
          <a:p>
            <a:r>
              <a:rPr lang="fr-FR" dirty="0"/>
              <a:t>Présentation de l’Equipe</a:t>
            </a:r>
          </a:p>
          <a:p>
            <a:endParaRPr lang="fr-FR" dirty="0"/>
          </a:p>
        </p:txBody>
      </p:sp>
      <p:sp>
        <p:nvSpPr>
          <p:cNvPr id="4" name="Titre 1">
            <a:extLst>
              <a:ext uri="{FF2B5EF4-FFF2-40B4-BE49-F238E27FC236}">
                <a16:creationId xmlns:a16="http://schemas.microsoft.com/office/drawing/2014/main" id="{F8D34388-4B32-59B4-8401-D900319A5A35}"/>
              </a:ext>
            </a:extLst>
          </p:cNvPr>
          <p:cNvSpPr txBox="1">
            <a:spLocks/>
          </p:cNvSpPr>
          <p:nvPr/>
        </p:nvSpPr>
        <p:spPr bwMode="auto">
          <a:xfrm>
            <a:off x="287337" y="771550"/>
            <a:ext cx="8569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Le Référent de l’action : </a:t>
            </a:r>
          </a:p>
          <a:p>
            <a:endParaRPr lang="fr-FR" altLang="fr-FR" sz="800" b="1" dirty="0">
              <a:solidFill>
                <a:srgbClr val="0D2546"/>
              </a:solidFill>
              <a:latin typeface="Affogato Medium" panose="00000600000000000000" pitchFamily="2" charset="0"/>
            </a:endParaRPr>
          </a:p>
          <a:p>
            <a:pPr algn="just"/>
            <a:r>
              <a:rPr lang="fr-FR" altLang="fr-FR" sz="1200" dirty="0">
                <a:solidFill>
                  <a:srgbClr val="0D2546"/>
                </a:solidFill>
                <a:latin typeface="Affogato Medium" panose="00000600000000000000" pitchFamily="2" charset="0"/>
              </a:rPr>
              <a:t>Il coordonne la vie du groupe en partenariat avec les autres formateurs, il fait la synthèse des résultats et du comportement des stagiaires du groupe, et communique les états de présence. Il conseille, oriente et accompagne les stagiaires tout au long du parcours.</a:t>
            </a:r>
            <a:r>
              <a:rPr lang="fr-FR" altLang="fr-FR" sz="1200" dirty="0">
                <a:solidFill>
                  <a:srgbClr val="000099"/>
                </a:solidFill>
              </a:rPr>
              <a:t>	</a:t>
            </a:r>
          </a:p>
          <a:p>
            <a:r>
              <a:rPr lang="fr-FR" altLang="fr-FR" sz="1200" dirty="0">
                <a:solidFill>
                  <a:srgbClr val="000099"/>
                </a:solidFill>
              </a:rPr>
              <a:t> </a:t>
            </a:r>
          </a:p>
          <a:p>
            <a:pPr algn="ctr"/>
            <a:br>
              <a:rPr lang="fr-FR" altLang="fr-FR" sz="2400" b="1" i="1" dirty="0">
                <a:solidFill>
                  <a:srgbClr val="000099"/>
                </a:solidFill>
              </a:rPr>
            </a:br>
            <a:endParaRPr lang="fr-FR" altLang="fr-FR" sz="1200" b="1" i="1" dirty="0">
              <a:solidFill>
                <a:srgbClr val="FF0000"/>
              </a:solidFill>
            </a:endParaRPr>
          </a:p>
        </p:txBody>
      </p:sp>
      <p:sp>
        <p:nvSpPr>
          <p:cNvPr id="5" name="Titre 1">
            <a:extLst>
              <a:ext uri="{FF2B5EF4-FFF2-40B4-BE49-F238E27FC236}">
                <a16:creationId xmlns:a16="http://schemas.microsoft.com/office/drawing/2014/main" id="{D93C28A6-506E-1331-B0DD-CDF7A83760C8}"/>
              </a:ext>
            </a:extLst>
          </p:cNvPr>
          <p:cNvSpPr txBox="1">
            <a:spLocks/>
          </p:cNvSpPr>
          <p:nvPr/>
        </p:nvSpPr>
        <p:spPr bwMode="auto">
          <a:xfrm>
            <a:off x="287337" y="1852637"/>
            <a:ext cx="8569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Les Attachées de direction et Assistantes : </a:t>
            </a:r>
          </a:p>
          <a:p>
            <a:endParaRPr lang="fr-FR" altLang="fr-FR" sz="800" b="1" dirty="0">
              <a:solidFill>
                <a:srgbClr val="0D2546"/>
              </a:solidFill>
              <a:latin typeface="Affogato Medium" panose="00000600000000000000" pitchFamily="2" charset="0"/>
            </a:endParaRPr>
          </a:p>
          <a:p>
            <a:pPr algn="just"/>
            <a:r>
              <a:rPr lang="fr-FR" altLang="fr-FR" sz="1200" dirty="0">
                <a:solidFill>
                  <a:srgbClr val="0D2546"/>
                </a:solidFill>
                <a:latin typeface="Affogato Medium" panose="00000600000000000000" pitchFamily="2" charset="0"/>
              </a:rPr>
              <a:t>Elles représentent le lien entre le centre de formation et les Institutions ou les entreprises et veillent à la circulation des informations administratives.</a:t>
            </a:r>
          </a:p>
          <a:p>
            <a:pPr algn="just"/>
            <a:r>
              <a:rPr lang="fr-FR" altLang="fr-FR" sz="1200" dirty="0">
                <a:solidFill>
                  <a:srgbClr val="0D2546"/>
                </a:solidFill>
                <a:latin typeface="Affogato Medium" panose="00000600000000000000" pitchFamily="2" charset="0"/>
              </a:rPr>
              <a:t>Vous pouvez les contacter pour  le suivi des conventions, le suivi des dossiers de financement et de rémunération, les états de présence, les règlements,… 	</a:t>
            </a:r>
          </a:p>
          <a:p>
            <a:r>
              <a:rPr lang="fr-FR" altLang="fr-FR" sz="1200" dirty="0">
                <a:solidFill>
                  <a:srgbClr val="0D2546"/>
                </a:solidFill>
                <a:latin typeface="Affogato Medium" panose="00000600000000000000" pitchFamily="2" charset="0"/>
              </a:rPr>
              <a:t> </a:t>
            </a:r>
          </a:p>
          <a:p>
            <a:endParaRPr lang="fr-FR" altLang="fr-FR" sz="1200" dirty="0">
              <a:solidFill>
                <a:srgbClr val="000099"/>
              </a:solidFill>
            </a:endParaRPr>
          </a:p>
          <a:p>
            <a:pPr algn="ctr"/>
            <a:br>
              <a:rPr lang="fr-FR" altLang="fr-FR" sz="2400" b="1" i="1" dirty="0">
                <a:solidFill>
                  <a:srgbClr val="000099"/>
                </a:solidFill>
              </a:rPr>
            </a:br>
            <a:endParaRPr lang="fr-FR" altLang="fr-FR" sz="1200" b="1" i="1" dirty="0">
              <a:solidFill>
                <a:srgbClr val="FF0000"/>
              </a:solidFill>
            </a:endParaRPr>
          </a:p>
        </p:txBody>
      </p:sp>
      <p:sp>
        <p:nvSpPr>
          <p:cNvPr id="6" name="Titre 1">
            <a:extLst>
              <a:ext uri="{FF2B5EF4-FFF2-40B4-BE49-F238E27FC236}">
                <a16:creationId xmlns:a16="http://schemas.microsoft.com/office/drawing/2014/main" id="{514F10CF-014E-3C12-62E9-46712011EF83}"/>
              </a:ext>
            </a:extLst>
          </p:cNvPr>
          <p:cNvSpPr txBox="1">
            <a:spLocks/>
          </p:cNvSpPr>
          <p:nvPr/>
        </p:nvSpPr>
        <p:spPr bwMode="auto">
          <a:xfrm>
            <a:off x="287337" y="3148037"/>
            <a:ext cx="8569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Le Responsable du Centre : </a:t>
            </a:r>
          </a:p>
          <a:p>
            <a:endParaRPr lang="fr-FR" altLang="fr-FR" sz="800" b="1" dirty="0">
              <a:solidFill>
                <a:srgbClr val="0D2546"/>
              </a:solidFill>
              <a:latin typeface="Affogato Medium" panose="00000600000000000000" pitchFamily="2" charset="0"/>
            </a:endParaRPr>
          </a:p>
          <a:p>
            <a:pPr algn="just"/>
            <a:r>
              <a:rPr lang="fr-FR" altLang="fr-FR" sz="1200" dirty="0">
                <a:solidFill>
                  <a:srgbClr val="0D2546"/>
                </a:solidFill>
                <a:latin typeface="Affogato Medium" panose="00000600000000000000" pitchFamily="2" charset="0"/>
              </a:rPr>
              <a:t>Il est responsable devant les prescripteurs et les financeurs de tout ce qui se vit dans le centre et reste votre contact en cas de problème rencontré lors de la réalisation de la formation.</a:t>
            </a:r>
            <a:endParaRPr lang="fr-FR" altLang="fr-FR" sz="1200" dirty="0"/>
          </a:p>
          <a:p>
            <a:r>
              <a:rPr lang="fr-FR" altLang="fr-FR" sz="1200" dirty="0">
                <a:solidFill>
                  <a:srgbClr val="000099"/>
                </a:solidFill>
              </a:rPr>
              <a:t> </a:t>
            </a:r>
          </a:p>
          <a:p>
            <a:pPr algn="ctr"/>
            <a:br>
              <a:rPr lang="fr-FR" altLang="fr-FR" sz="2400" b="1" i="1" dirty="0">
                <a:solidFill>
                  <a:srgbClr val="000099"/>
                </a:solidFill>
              </a:rPr>
            </a:br>
            <a:endParaRPr lang="fr-FR" altLang="fr-FR" sz="1200" b="1" i="1" dirty="0">
              <a:solidFill>
                <a:srgbClr val="FF0000"/>
              </a:solidFill>
            </a:endParaRPr>
          </a:p>
        </p:txBody>
      </p:sp>
      <p:sp>
        <p:nvSpPr>
          <p:cNvPr id="7" name="Titre 1">
            <a:extLst>
              <a:ext uri="{FF2B5EF4-FFF2-40B4-BE49-F238E27FC236}">
                <a16:creationId xmlns:a16="http://schemas.microsoft.com/office/drawing/2014/main" id="{A25F8051-6A7E-791E-2925-11300F706403}"/>
              </a:ext>
            </a:extLst>
          </p:cNvPr>
          <p:cNvSpPr txBox="1">
            <a:spLocks/>
          </p:cNvSpPr>
          <p:nvPr/>
        </p:nvSpPr>
        <p:spPr bwMode="auto">
          <a:xfrm>
            <a:off x="287337" y="4084662"/>
            <a:ext cx="85693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400" b="1" dirty="0">
                <a:solidFill>
                  <a:srgbClr val="F36F30"/>
                </a:solidFill>
                <a:latin typeface="Affogato Medium" panose="00000600000000000000" pitchFamily="2" charset="0"/>
              </a:rPr>
              <a:t>La Responsable Qualité : </a:t>
            </a:r>
          </a:p>
          <a:p>
            <a:endParaRPr lang="fr-FR" altLang="fr-FR" sz="800" b="1" dirty="0">
              <a:solidFill>
                <a:srgbClr val="0D2546"/>
              </a:solidFill>
              <a:latin typeface="Affogato Medium" panose="00000600000000000000" pitchFamily="2" charset="0"/>
            </a:endParaRPr>
          </a:p>
          <a:p>
            <a:pPr algn="ctr" hangingPunct="1">
              <a:lnSpc>
                <a:spcPct val="150000"/>
              </a:lnSpc>
              <a:spcBef>
                <a:spcPts val="300"/>
              </a:spcBef>
            </a:pPr>
            <a:r>
              <a:rPr lang="fr-FR" altLang="fr-FR" sz="1200" dirty="0">
                <a:solidFill>
                  <a:srgbClr val="0D2546"/>
                </a:solidFill>
                <a:latin typeface="Affogato Medium" panose="00000600000000000000" pitchFamily="2" charset="0"/>
              </a:rPr>
              <a:t>Elle a notamment en charge le traitement des fiches signalétiques émises et peut être sollicitée par mail : </a:t>
            </a:r>
            <a:r>
              <a:rPr lang="fr-FR" altLang="fr-FR" sz="1200" dirty="0">
                <a:solidFill>
                  <a:srgbClr val="0D2546"/>
                </a:solidFill>
                <a:latin typeface="Affogato Medium" panose="00000600000000000000" pitchFamily="2" charset="0"/>
                <a:hlinkClick r:id="rId2">
                  <a:extLst>
                    <a:ext uri="{A12FA001-AC4F-418D-AE19-62706E023703}">
                      <ahyp:hlinkClr xmlns:ahyp="http://schemas.microsoft.com/office/drawing/2018/hyperlinkcolor" val="tx"/>
                    </a:ext>
                  </a:extLst>
                </a:hlinkClick>
              </a:rPr>
              <a:t>vmartin@ecf-sps.fr</a:t>
            </a:r>
            <a:r>
              <a:rPr lang="fr-FR" altLang="fr-FR" sz="1200" dirty="0">
                <a:solidFill>
                  <a:srgbClr val="0D2546"/>
                </a:solidFill>
                <a:latin typeface="Affogato Medium" panose="00000600000000000000" pitchFamily="2" charset="0"/>
              </a:rPr>
              <a:t> N'oubliez pas de mentionner dans le mail avec vos remarques , vos nom, prénom, lieu de formation, nom de l'action. </a:t>
            </a:r>
          </a:p>
          <a:p>
            <a:pPr algn="ctr"/>
            <a:endParaRPr lang="fr-FR" altLang="fr-FR" sz="1200" b="1" i="1" dirty="0">
              <a:solidFill>
                <a:srgbClr val="FF0000"/>
              </a:solidFill>
            </a:endParaRPr>
          </a:p>
        </p:txBody>
      </p:sp>
      <p:sp>
        <p:nvSpPr>
          <p:cNvPr id="3" name="Espace réservé du pied de page 1">
            <a:extLst>
              <a:ext uri="{FF2B5EF4-FFF2-40B4-BE49-F238E27FC236}">
                <a16:creationId xmlns:a16="http://schemas.microsoft.com/office/drawing/2014/main" id="{8AF002FB-8971-F4E4-F00C-9ED0A82E09C6}"/>
              </a:ext>
            </a:extLst>
          </p:cNvPr>
          <p:cNvSpPr txBox="1">
            <a:spLocks/>
          </p:cNvSpPr>
          <p:nvPr/>
        </p:nvSpPr>
        <p:spPr>
          <a:xfrm>
            <a:off x="5580112" y="0"/>
            <a:ext cx="439102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S PGothic" panose="020B0600070205080204" pitchFamily="34" charset="-128"/>
                <a:cs typeface="+mn-cs"/>
              </a:defRPr>
            </a:lvl9pPr>
          </a:lstStyle>
          <a:p>
            <a:pPr algn="ctr"/>
            <a:r>
              <a:rPr lang="da-DK" altLang="fr-FR" sz="1000" dirty="0">
                <a:solidFill>
                  <a:srgbClr val="0D2546"/>
                </a:solidFill>
                <a:latin typeface="Affogato" panose="00000500000000000000" pitchFamily="2" charset="0"/>
              </a:rPr>
              <a:t>ECF.FP.A.461 indice 01 Version 6  2024 ECF SPS</a:t>
            </a:r>
            <a:endParaRPr lang="en-US" altLang="fr-FR" sz="1000" dirty="0">
              <a:solidFill>
                <a:srgbClr val="0D2546"/>
              </a:solidFill>
              <a:latin typeface="Affogato" panose="00000500000000000000" pitchFamily="2" charset="0"/>
            </a:endParaRPr>
          </a:p>
        </p:txBody>
      </p:sp>
    </p:spTree>
    <p:extLst>
      <p:ext uri="{BB962C8B-B14F-4D97-AF65-F5344CB8AC3E}">
        <p14:creationId xmlns:p14="http://schemas.microsoft.com/office/powerpoint/2010/main" val="22657523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2616</Words>
  <Application>Microsoft Office PowerPoint</Application>
  <PresentationFormat>Affichage à l'écran (16:9)</PresentationFormat>
  <Paragraphs>264</Paragraphs>
  <Slides>19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Affogato</vt:lpstr>
      <vt:lpstr>Affogato Bold</vt:lpstr>
      <vt:lpstr>Affogato Light</vt:lpstr>
      <vt:lpstr>Affogato Medium</vt:lpstr>
      <vt:lpstr>Arial</vt:lpstr>
      <vt:lpstr>Calibri</vt:lpstr>
      <vt:lpstr>FrontageCondensed-Inline</vt:lpstr>
      <vt:lpstr>StarSymbol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Carla-Elena ALMALEH</dc:creator>
  <cp:lastModifiedBy>Adrien Turbessi</cp:lastModifiedBy>
  <cp:revision>54</cp:revision>
  <dcterms:created xsi:type="dcterms:W3CDTF">2020-02-04T08:10:30Z</dcterms:created>
  <dcterms:modified xsi:type="dcterms:W3CDTF">2024-02-21T13:59:17Z</dcterms:modified>
</cp:coreProperties>
</file>