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B_3835F023.xml" ContentType="application/vnd.ms-powerpoint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2B_A4B2761C.xml" ContentType="application/vnd.ms-powerpoint.comment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1C_18043CB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48" r:id="rId5"/>
  </p:sldMasterIdLst>
  <p:notesMasterIdLst>
    <p:notesMasterId r:id="rId23"/>
  </p:notesMasterIdLst>
  <p:sldIdLst>
    <p:sldId id="286" r:id="rId6"/>
    <p:sldId id="287" r:id="rId7"/>
    <p:sldId id="305" r:id="rId8"/>
    <p:sldId id="289" r:id="rId9"/>
    <p:sldId id="267" r:id="rId10"/>
    <p:sldId id="302" r:id="rId11"/>
    <p:sldId id="301" r:id="rId12"/>
    <p:sldId id="296" r:id="rId13"/>
    <p:sldId id="299" r:id="rId14"/>
    <p:sldId id="300" r:id="rId15"/>
    <p:sldId id="262" r:id="rId16"/>
    <p:sldId id="282" r:id="rId17"/>
    <p:sldId id="303" r:id="rId18"/>
    <p:sldId id="280" r:id="rId19"/>
    <p:sldId id="304" r:id="rId20"/>
    <p:sldId id="278" r:id="rId21"/>
    <p:sldId id="28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4788F4-4B51-7293-2D68-3D0375FB501F}" name="Chloe RAMBERT" initials="CR" userId="S::serviceco63s@ecf-vigier.com::3e4fd8c1-ce88-4b33-ac64-a0039a44fd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32076-0BD4-D910-B584-42B58CE5C617}" v="85" dt="2022-09-07T14:58:21.106"/>
    <p1510:client id="{B51840E7-C848-4994-8B63-26525F0407A3}" v="346" dt="2022-09-08T08:58:39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omments/modernComment_10B_3835F0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7E5AC2-81AF-46ED-83C1-476B1333696D}" authorId="{7C4788F4-4B51-7293-2D68-3D0375FB501F}" created="2022-07-12T08:29:19.15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43058979" sldId="267"/>
      <ac:spMk id="2" creationId="{B3E8AFA9-B5FF-16A6-BE73-A5D992722BBD}"/>
      <ac:txMk cp="0" len="10">
        <ac:context len="11" hash="4001979105"/>
      </ac:txMk>
    </ac:txMkLst>
    <p188:pos x="2673727" y="224307"/>
    <p188:replyLst>
      <p188:reply id="{5B9809AC-298B-429D-9D0D-E0D642B603A9}" authorId="{7C4788F4-4B51-7293-2D68-3D0375FB501F}" created="2022-09-07T11:49:48.067">
        <p188:txBody>
          <a:bodyPr/>
          <a:lstStyle/>
          <a:p>
            <a:r>
              <a:rPr lang="en-US"/>
              <a:t>mettre une asterix</a:t>
            </a:r>
          </a:p>
        </p188:txBody>
      </p188:reply>
    </p188:replyLst>
    <p188:txBody>
      <a:bodyPr/>
      <a:lstStyle/>
      <a:p>
        <a:r>
          <a:rPr lang="en-US"/>
          <a:t>ajouter cliquez ici pour chaque site</a:t>
        </a:r>
      </a:p>
    </p188:txBody>
  </p188:cm>
</p188:cmLst>
</file>

<file path=ppt/comments/modernComment_11C_18043C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C5BCB0-71E7-4A46-89F8-F647F643F2CD}" authorId="{7C4788F4-4B51-7293-2D68-3D0375FB501F}" created="2022-07-11T14:28:06.025">
    <pc:sldMkLst xmlns:pc="http://schemas.microsoft.com/office/powerpoint/2013/main/command">
      <pc:docMk/>
      <pc:sldMk cId="402930873" sldId="284"/>
    </pc:sldMkLst>
    <p188:txBody>
      <a:bodyPr/>
      <a:lstStyle/>
      <a:p>
        <a:r>
          <a:rPr lang="fr-FR"/>
          <a:t>Lien avis</a:t>
        </a:r>
      </a:p>
    </p188:txBody>
  </p188:cm>
</p188:cmLst>
</file>

<file path=ppt/comments/modernComment_12B_A4B276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463A3C-05DF-433D-9095-F2740183AFF0}" authorId="{7C4788F4-4B51-7293-2D68-3D0375FB501F}" created="2022-07-18T11:52:01.660">
    <pc:sldMkLst xmlns:pc="http://schemas.microsoft.com/office/powerpoint/2013/main/command">
      <pc:docMk/>
      <pc:sldMk cId="2179037338" sldId="289"/>
    </pc:sldMkLst>
    <p188:txBody>
      <a:bodyPr/>
      <a:lstStyle/>
      <a:p>
        <a:r>
          <a:rPr lang="fr-FR"/>
          <a:t>METTRE EN AVANT LE CENTRE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077CB-5532-47CC-80D8-4C51920B86CA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B6804C1-FC4B-4C93-9467-1F5586EA2DD3}">
      <dgm:prSet phldrT="[Text]" phldr="0" custT="1"/>
      <dgm:spPr>
        <a:solidFill>
          <a:srgbClr val="F36F30"/>
        </a:solidFill>
      </dgm:spPr>
      <dgm:t>
        <a:bodyPr/>
        <a:lstStyle/>
        <a:p>
          <a:pPr rtl="0"/>
          <a:r>
            <a:rPr lang="fr-FR" sz="2000" b="1" noProof="0" dirty="0">
              <a:latin typeface="Affogato Bold" panose="00000800000000000000" pitchFamily="2" charset="0"/>
            </a:rPr>
            <a:t>SOPHIE VIGIER </a:t>
          </a:r>
          <a:endParaRPr lang="fr-FR" sz="2000" b="1" noProof="0" dirty="0">
            <a:solidFill>
              <a:srgbClr val="0D2546"/>
            </a:solidFill>
            <a:latin typeface="Affogato Bold" panose="00000800000000000000" pitchFamily="2" charset="0"/>
          </a:endParaRPr>
        </a:p>
      </dgm:t>
    </dgm:pt>
    <dgm:pt modelId="{E095D27A-F4EB-406A-A23D-75DF03366F96}" type="parTrans" cxnId="{D077D94E-675A-45FC-98E9-AEF7E867FC5A}">
      <dgm:prSet/>
      <dgm:spPr/>
      <dgm:t>
        <a:bodyPr/>
        <a:lstStyle/>
        <a:p>
          <a:endParaRPr lang="fr-FR" noProof="0" dirty="0">
            <a:latin typeface="Affogato Bold" panose="00000800000000000000" pitchFamily="2" charset="0"/>
          </a:endParaRPr>
        </a:p>
      </dgm:t>
    </dgm:pt>
    <dgm:pt modelId="{036E6690-25E7-4F7F-A8BD-139A9A483696}" type="sibTrans" cxnId="{D077D94E-675A-45FC-98E9-AEF7E867FC5A}">
      <dgm:prSet/>
      <dgm:spPr/>
      <dgm:t>
        <a:bodyPr/>
        <a:lstStyle/>
        <a:p>
          <a:pPr algn="r"/>
          <a:r>
            <a:rPr lang="fr-FR" b="1" noProof="0" dirty="0">
              <a:solidFill>
                <a:srgbClr val="0D2546"/>
              </a:solidFill>
              <a:latin typeface="Affogato Bold" panose="00000800000000000000" pitchFamily="2" charset="0"/>
            </a:rPr>
            <a:t>RESPONSABLE CENTRE </a:t>
          </a:r>
          <a:br>
            <a:rPr lang="fr-FR" b="1" noProof="0" dirty="0">
              <a:solidFill>
                <a:srgbClr val="0D2546"/>
              </a:solidFill>
              <a:latin typeface="Affogato Bold" panose="00000800000000000000" pitchFamily="2" charset="0"/>
            </a:rPr>
          </a:br>
          <a:r>
            <a:rPr lang="fr-FR" b="1" noProof="0" dirty="0">
              <a:solidFill>
                <a:srgbClr val="0D2546"/>
              </a:solidFill>
              <a:latin typeface="Affogato Bold" panose="00000800000000000000" pitchFamily="2" charset="0"/>
            </a:rPr>
            <a:t>ECF VIGIER</a:t>
          </a:r>
          <a:endParaRPr lang="fr-FR" noProof="0" dirty="0">
            <a:latin typeface="Affogato Bold" panose="00000800000000000000" pitchFamily="2" charset="0"/>
          </a:endParaRPr>
        </a:p>
      </dgm:t>
    </dgm:pt>
    <dgm:pt modelId="{DC0E24EF-4CB0-4DAF-BF55-DC4113172954}">
      <dgm:prSet phldrT="[Text]" phldr="0" custT="1"/>
      <dgm:spPr>
        <a:solidFill>
          <a:srgbClr val="F36F30"/>
        </a:solidFill>
      </dgm:spPr>
      <dgm:t>
        <a:bodyPr/>
        <a:lstStyle/>
        <a:p>
          <a:pPr rtl="0"/>
          <a:br>
            <a:rPr lang="fr-FR" sz="1800" b="1" noProof="0" dirty="0">
              <a:latin typeface="Affogato Bold" panose="00000800000000000000" pitchFamily="2" charset="0"/>
            </a:rPr>
          </a:br>
          <a:r>
            <a:rPr lang="fr-FR" sz="1800" b="1" noProof="0" dirty="0">
              <a:latin typeface="Affogato Bold" panose="00000800000000000000" pitchFamily="2" charset="0"/>
            </a:rPr>
            <a:t>OLIVIER FORNERIS </a:t>
          </a:r>
          <a:br>
            <a:rPr lang="fr-FR" sz="1800" b="1" noProof="0" dirty="0">
              <a:latin typeface="Affogato Bold" panose="00000800000000000000" pitchFamily="2" charset="0"/>
            </a:rPr>
          </a:br>
          <a:endParaRPr lang="fr-FR" sz="1800" b="1" noProof="0" dirty="0">
            <a:latin typeface="Affogato Bold" panose="00000800000000000000" pitchFamily="2" charset="0"/>
          </a:endParaRPr>
        </a:p>
      </dgm:t>
    </dgm:pt>
    <dgm:pt modelId="{9D3472F7-5E84-4A6F-8AD8-5E7A4BBC5341}" type="parTrans" cxnId="{2AD73A4E-F323-44E6-8BE3-240432BFB029}">
      <dgm:prSet/>
      <dgm:spPr/>
      <dgm:t>
        <a:bodyPr/>
        <a:lstStyle/>
        <a:p>
          <a:endParaRPr lang="fr-FR" noProof="0" dirty="0">
            <a:latin typeface="Affogato Bold" panose="00000800000000000000" pitchFamily="2" charset="0"/>
          </a:endParaRPr>
        </a:p>
      </dgm:t>
    </dgm:pt>
    <dgm:pt modelId="{9AD4EBD9-BA61-4846-854A-A52229D3BB46}" type="sibTrans" cxnId="{2AD73A4E-F323-44E6-8BE3-240432BFB029}">
      <dgm:prSet/>
      <dgm:spPr/>
      <dgm:t>
        <a:bodyPr/>
        <a:lstStyle/>
        <a:p>
          <a:r>
            <a:rPr lang="fr-FR" b="1" noProof="0" dirty="0">
              <a:solidFill>
                <a:srgbClr val="0D2546"/>
              </a:solidFill>
              <a:latin typeface="Affogato Bold" panose="00000800000000000000" pitchFamily="2" charset="0"/>
            </a:rPr>
            <a:t>REFERENT COMMERCIAL</a:t>
          </a:r>
          <a:endParaRPr lang="fr-FR" noProof="0" dirty="0">
            <a:solidFill>
              <a:srgbClr val="0D2546"/>
            </a:solidFill>
            <a:latin typeface="Affogato Bold" panose="00000800000000000000" pitchFamily="2" charset="0"/>
          </a:endParaRPr>
        </a:p>
      </dgm:t>
    </dgm:pt>
    <dgm:pt modelId="{8AA2FFC2-3E21-44F4-969B-3DCB98E002B9}">
      <dgm:prSet phldrT="[Text]" phldr="0" custT="1"/>
      <dgm:spPr>
        <a:solidFill>
          <a:srgbClr val="F36F30"/>
        </a:solidFill>
      </dgm:spPr>
      <dgm:t>
        <a:bodyPr/>
        <a:lstStyle/>
        <a:p>
          <a:pPr rtl="0"/>
          <a:r>
            <a:rPr lang="fr-FR" sz="1800" b="1" noProof="0" dirty="0">
              <a:latin typeface="Affogato Bold" panose="00000800000000000000" pitchFamily="2" charset="0"/>
            </a:rPr>
            <a:t>SOPHIE FELIX</a:t>
          </a:r>
        </a:p>
      </dgm:t>
    </dgm:pt>
    <dgm:pt modelId="{4FE3E921-0717-46E7-9404-4CB3D22C99F5}" type="parTrans" cxnId="{BD3552AA-42B8-4A5D-BA26-9F29AD2804B3}">
      <dgm:prSet/>
      <dgm:spPr/>
      <dgm:t>
        <a:bodyPr/>
        <a:lstStyle/>
        <a:p>
          <a:endParaRPr lang="fr-FR" noProof="0" dirty="0">
            <a:latin typeface="Affogato Bold" panose="00000800000000000000" pitchFamily="2" charset="0"/>
          </a:endParaRPr>
        </a:p>
      </dgm:t>
    </dgm:pt>
    <dgm:pt modelId="{DCF0709E-8B8C-4643-BBA7-1A01A9D05A53}" type="sibTrans" cxnId="{BD3552AA-42B8-4A5D-BA26-9F29AD2804B3}">
      <dgm:prSet/>
      <dgm:spPr/>
      <dgm:t>
        <a:bodyPr/>
        <a:lstStyle/>
        <a:p>
          <a:pPr algn="ctr"/>
          <a:r>
            <a:rPr lang="fr-FR" b="1" noProof="0" dirty="0">
              <a:solidFill>
                <a:srgbClr val="0D2546"/>
              </a:solidFill>
              <a:latin typeface="Affogato Bold" panose="00000800000000000000" pitchFamily="2" charset="0"/>
            </a:rPr>
            <a:t>REFERENTE TRANSPORT</a:t>
          </a:r>
          <a:endParaRPr lang="fr-FR" noProof="0" dirty="0">
            <a:solidFill>
              <a:srgbClr val="0D2546"/>
            </a:solidFill>
            <a:latin typeface="Affogato Bold" panose="00000800000000000000" pitchFamily="2" charset="0"/>
          </a:endParaRPr>
        </a:p>
      </dgm:t>
    </dgm:pt>
    <dgm:pt modelId="{C67049F2-BE81-49A5-918F-3C16D38FE78F}">
      <dgm:prSet phldrT="[Text]" phldr="0" custT="1"/>
      <dgm:spPr>
        <a:solidFill>
          <a:srgbClr val="F36F30"/>
        </a:solidFill>
      </dgm:spPr>
      <dgm:t>
        <a:bodyPr/>
        <a:lstStyle/>
        <a:p>
          <a:pPr rtl="0"/>
          <a:r>
            <a:rPr lang="fr-FR" sz="1800" b="1" noProof="0" dirty="0">
              <a:latin typeface="Affogato Bold" panose="00000800000000000000" pitchFamily="2" charset="0"/>
            </a:rPr>
            <a:t>PATRICK AUBERT</a:t>
          </a:r>
          <a:endParaRPr lang="fr-FR" sz="1800" b="1" noProof="0" dirty="0">
            <a:solidFill>
              <a:srgbClr val="0D2546"/>
            </a:solidFill>
            <a:latin typeface="Affogato Bold" panose="00000800000000000000" pitchFamily="2" charset="0"/>
          </a:endParaRPr>
        </a:p>
      </dgm:t>
    </dgm:pt>
    <dgm:pt modelId="{5CCAA9BE-9AC7-4EB9-9FF1-7A022ECDB15A}" type="parTrans" cxnId="{30140FDD-9D65-4BF2-B1B9-8DC607191053}">
      <dgm:prSet/>
      <dgm:spPr/>
      <dgm:t>
        <a:bodyPr/>
        <a:lstStyle/>
        <a:p>
          <a:endParaRPr lang="fr-FR" noProof="0" dirty="0">
            <a:latin typeface="Affogato Bold" panose="00000800000000000000" pitchFamily="2" charset="0"/>
          </a:endParaRPr>
        </a:p>
      </dgm:t>
    </dgm:pt>
    <dgm:pt modelId="{E4CD6CF8-1D5B-4B58-83DE-52D4030F1C1C}" type="sibTrans" cxnId="{30140FDD-9D65-4BF2-B1B9-8DC607191053}">
      <dgm:prSet custT="1"/>
      <dgm:spPr/>
      <dgm:t>
        <a:bodyPr/>
        <a:lstStyle/>
        <a:p>
          <a:pPr algn="ctr"/>
          <a:r>
            <a:rPr lang="fr-FR" sz="1400" b="1" noProof="0" dirty="0">
              <a:solidFill>
                <a:srgbClr val="0D2546"/>
              </a:solidFill>
              <a:latin typeface="Affogato Bold" panose="00000800000000000000" pitchFamily="2" charset="0"/>
            </a:rPr>
            <a:t>REFERENT CACES</a:t>
          </a:r>
          <a:r>
            <a:rPr lang="fr-FR" sz="1400" b="1" cap="all" noProof="0" dirty="0">
              <a:solidFill>
                <a:srgbClr val="0D2546"/>
              </a:solidFill>
              <a:latin typeface="Affogato Bold" panose="00000800000000000000" pitchFamily="2" charset="0"/>
            </a:rPr>
            <a:t>®</a:t>
          </a:r>
          <a:endParaRPr lang="fr-FR" sz="1400" noProof="0" dirty="0">
            <a:solidFill>
              <a:srgbClr val="0D2546"/>
            </a:solidFill>
            <a:latin typeface="Affogato Bold" panose="00000800000000000000" pitchFamily="2" charset="0"/>
          </a:endParaRPr>
        </a:p>
      </dgm:t>
    </dgm:pt>
    <dgm:pt modelId="{D93AE69D-0503-42C5-8231-BE718665D01A}">
      <dgm:prSet phldr="0" custT="1"/>
      <dgm:spPr>
        <a:solidFill>
          <a:srgbClr val="0D2546"/>
        </a:solidFill>
      </dgm:spPr>
      <dgm:t>
        <a:bodyPr/>
        <a:lstStyle/>
        <a:p>
          <a:pPr rtl="0"/>
          <a:r>
            <a:rPr lang="fr-FR" sz="1600" b="1" noProof="0" dirty="0">
              <a:latin typeface="Affogato Bold" panose="00000800000000000000" pitchFamily="2" charset="0"/>
            </a:rPr>
            <a:t>LIONEL CROZIER</a:t>
          </a:r>
        </a:p>
      </dgm:t>
    </dgm:pt>
    <dgm:pt modelId="{EA253002-6E4C-4597-943D-13825BE4B7BD}" type="parTrans" cxnId="{EDF3D10A-460E-4D37-9AC7-FAC419003A80}">
      <dgm:prSet/>
      <dgm:spPr/>
      <dgm:t>
        <a:bodyPr/>
        <a:lstStyle/>
        <a:p>
          <a:endParaRPr lang="fr-FR" noProof="0" dirty="0">
            <a:latin typeface="Affogato Bold" panose="00000800000000000000" pitchFamily="2" charset="0"/>
          </a:endParaRPr>
        </a:p>
      </dgm:t>
    </dgm:pt>
    <dgm:pt modelId="{B0912145-B9E3-4F66-B9DD-D23D28E0A462}" type="sibTrans" cxnId="{EDF3D10A-460E-4D37-9AC7-FAC419003A80}">
      <dgm:prSet custT="1"/>
      <dgm:spPr/>
      <dgm:t>
        <a:bodyPr/>
        <a:lstStyle/>
        <a:p>
          <a:pPr algn="ctr"/>
          <a:r>
            <a:rPr lang="fr-FR" sz="1200" b="1" noProof="0" dirty="0">
              <a:solidFill>
                <a:srgbClr val="0D2546"/>
              </a:solidFill>
              <a:latin typeface="Affogato Bold" panose="00000800000000000000" pitchFamily="2" charset="0"/>
            </a:rPr>
            <a:t>Conseiller Entreprise</a:t>
          </a:r>
        </a:p>
      </dgm:t>
    </dgm:pt>
    <dgm:pt modelId="{CCD92220-21F2-485E-8823-E9FA7A0C8345}">
      <dgm:prSet phldr="0" custT="1"/>
      <dgm:spPr>
        <a:solidFill>
          <a:srgbClr val="0D2546"/>
        </a:solidFill>
      </dgm:spPr>
      <dgm:t>
        <a:bodyPr/>
        <a:lstStyle/>
        <a:p>
          <a:pPr rtl="0"/>
          <a:r>
            <a:rPr lang="fr-FR" sz="1600" b="1" noProof="0" dirty="0">
              <a:latin typeface="Affogato Bold" panose="00000800000000000000" pitchFamily="2" charset="0"/>
            </a:rPr>
            <a:t>VALENTINE </a:t>
          </a:r>
          <a:r>
            <a:rPr lang="it-IT" sz="1600" b="1" dirty="0">
              <a:latin typeface="Affogato Bold" panose="00000800000000000000" pitchFamily="2" charset="0"/>
            </a:rPr>
            <a:t>LAZZAROTTO</a:t>
          </a:r>
          <a:endParaRPr lang="fr-FR" sz="1600" b="1" noProof="0" dirty="0">
            <a:latin typeface="Affogato Bold" panose="00000800000000000000" pitchFamily="2" charset="0"/>
          </a:endParaRPr>
        </a:p>
      </dgm:t>
    </dgm:pt>
    <dgm:pt modelId="{A695BB9E-A4BD-4E6E-AA5D-053C0DCB3123}" type="parTrans" cxnId="{36943BA9-70D7-4D50-B691-B901700DAECE}">
      <dgm:prSet/>
      <dgm:spPr/>
      <dgm:t>
        <a:bodyPr/>
        <a:lstStyle/>
        <a:p>
          <a:endParaRPr lang="fr-FR" noProof="0" dirty="0">
            <a:latin typeface="Affogato Bold" panose="00000800000000000000" pitchFamily="2" charset="0"/>
          </a:endParaRPr>
        </a:p>
      </dgm:t>
    </dgm:pt>
    <dgm:pt modelId="{272C3A0F-1A3B-494E-A841-7E627AA91820}" type="sibTrans" cxnId="{36943BA9-70D7-4D50-B691-B901700DAECE}">
      <dgm:prSet custT="1"/>
      <dgm:spPr/>
      <dgm:t>
        <a:bodyPr/>
        <a:lstStyle/>
        <a:p>
          <a:pPr algn="ctr"/>
          <a:r>
            <a:rPr lang="fr-FR" sz="1200" b="1" noProof="0" dirty="0">
              <a:solidFill>
                <a:srgbClr val="0D2546"/>
              </a:solidFill>
              <a:latin typeface="Affogato Bold" panose="00000800000000000000" pitchFamily="2" charset="0"/>
            </a:rPr>
            <a:t>Conseillère Particuliers</a:t>
          </a:r>
        </a:p>
      </dgm:t>
    </dgm:pt>
    <dgm:pt modelId="{BB126A44-6D91-4CB3-9ED7-49A7A967F25A}">
      <dgm:prSet phldrT="[Text]" phldr="0" custT="1"/>
      <dgm:spPr>
        <a:solidFill>
          <a:srgbClr val="0D2546"/>
        </a:solidFill>
      </dgm:spPr>
      <dgm:t>
        <a:bodyPr/>
        <a:lstStyle/>
        <a:p>
          <a:pPr rtl="0"/>
          <a:r>
            <a:rPr lang="fr-FR" sz="1800" b="1" noProof="0" dirty="0">
              <a:latin typeface="Affogato Bold" panose="00000800000000000000" pitchFamily="2" charset="0"/>
            </a:rPr>
            <a:t>THIERRY RIFFARD</a:t>
          </a:r>
          <a:endParaRPr lang="fr-FR" sz="1800" b="1" noProof="0" dirty="0">
            <a:solidFill>
              <a:srgbClr val="0D2546"/>
            </a:solidFill>
            <a:latin typeface="Affogato Bold" panose="00000800000000000000" pitchFamily="2" charset="0"/>
          </a:endParaRPr>
        </a:p>
      </dgm:t>
    </dgm:pt>
    <dgm:pt modelId="{BA70DA33-7D03-48A1-9197-5ADDB95C252A}" type="parTrans" cxnId="{CECC8989-7506-436B-85F2-698ADFD606A3}">
      <dgm:prSet/>
      <dgm:spPr/>
      <dgm:t>
        <a:bodyPr/>
        <a:lstStyle/>
        <a:p>
          <a:endParaRPr lang="fr-FR"/>
        </a:p>
      </dgm:t>
    </dgm:pt>
    <dgm:pt modelId="{1D364ED9-74D3-43FB-AD7E-61EE0F33A41F}" type="sibTrans" cxnId="{CECC8989-7506-436B-85F2-698ADFD606A3}">
      <dgm:prSet custT="1"/>
      <dgm:spPr/>
      <dgm:t>
        <a:bodyPr/>
        <a:lstStyle/>
        <a:p>
          <a:pPr algn="ctr"/>
          <a:r>
            <a:rPr lang="fr-FR" sz="1400" b="1" noProof="0" dirty="0">
              <a:solidFill>
                <a:srgbClr val="0D2546"/>
              </a:solidFill>
              <a:latin typeface="Affogato Bold" panose="00000800000000000000" pitchFamily="2" charset="0"/>
            </a:rPr>
            <a:t>Référent CACES® 42</a:t>
          </a:r>
          <a:endParaRPr lang="fr-FR" sz="1400" dirty="0"/>
        </a:p>
      </dgm:t>
    </dgm:pt>
    <dgm:pt modelId="{5FD7C557-572A-4BB0-AD50-2F45641F9C9A}" type="pres">
      <dgm:prSet presAssocID="{0E6077CB-5532-47CC-80D8-4C51920B86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F67813-436A-41B2-98A1-8498E319136D}" type="pres">
      <dgm:prSet presAssocID="{DB6804C1-FC4B-4C93-9467-1F5586EA2DD3}" presName="hierRoot1" presStyleCnt="0">
        <dgm:presLayoutVars>
          <dgm:hierBranch val="init"/>
        </dgm:presLayoutVars>
      </dgm:prSet>
      <dgm:spPr/>
    </dgm:pt>
    <dgm:pt modelId="{5B17C33D-7B73-4848-B02A-106DA7C90392}" type="pres">
      <dgm:prSet presAssocID="{DB6804C1-FC4B-4C93-9467-1F5586EA2DD3}" presName="rootComposite1" presStyleCnt="0"/>
      <dgm:spPr/>
    </dgm:pt>
    <dgm:pt modelId="{AF944D35-B1E4-453E-8097-ACDE3B683941}" type="pres">
      <dgm:prSet presAssocID="{DB6804C1-FC4B-4C93-9467-1F5586EA2DD3}" presName="rootText1" presStyleLbl="node0" presStyleIdx="0" presStyleCnt="1">
        <dgm:presLayoutVars>
          <dgm:chMax/>
          <dgm:chPref val="3"/>
        </dgm:presLayoutVars>
      </dgm:prSet>
      <dgm:spPr/>
    </dgm:pt>
    <dgm:pt modelId="{6995CCFD-11C2-4127-9BC6-6937B3F2B9E4}" type="pres">
      <dgm:prSet presAssocID="{DB6804C1-FC4B-4C93-9467-1F5586EA2DD3}" presName="titleText1" presStyleLbl="fgAcc0" presStyleIdx="0" presStyleCnt="1">
        <dgm:presLayoutVars>
          <dgm:chMax val="0"/>
          <dgm:chPref val="0"/>
        </dgm:presLayoutVars>
      </dgm:prSet>
      <dgm:spPr/>
    </dgm:pt>
    <dgm:pt modelId="{FCBC1BDA-8CAE-43E6-803D-9DAA25364957}" type="pres">
      <dgm:prSet presAssocID="{DB6804C1-FC4B-4C93-9467-1F5586EA2DD3}" presName="rootConnector1" presStyleLbl="node1" presStyleIdx="0" presStyleCnt="6"/>
      <dgm:spPr/>
    </dgm:pt>
    <dgm:pt modelId="{F513CE80-1F75-4175-B616-DAB3CEC3659F}" type="pres">
      <dgm:prSet presAssocID="{DB6804C1-FC4B-4C93-9467-1F5586EA2DD3}" presName="hierChild2" presStyleCnt="0"/>
      <dgm:spPr/>
    </dgm:pt>
    <dgm:pt modelId="{5AD06A30-DAAE-4ACC-993D-F7CD73BF6C94}" type="pres">
      <dgm:prSet presAssocID="{9D3472F7-5E84-4A6F-8AD8-5E7A4BBC5341}" presName="Name37" presStyleLbl="parChTrans1D2" presStyleIdx="0" presStyleCnt="3"/>
      <dgm:spPr/>
    </dgm:pt>
    <dgm:pt modelId="{27C1BCC8-1917-49BF-892F-6C81DC02D43A}" type="pres">
      <dgm:prSet presAssocID="{DC0E24EF-4CB0-4DAF-BF55-DC4113172954}" presName="hierRoot2" presStyleCnt="0">
        <dgm:presLayoutVars>
          <dgm:hierBranch val="init"/>
        </dgm:presLayoutVars>
      </dgm:prSet>
      <dgm:spPr/>
    </dgm:pt>
    <dgm:pt modelId="{2FF4CCBE-7721-4E36-AC10-B3D90F58BFEE}" type="pres">
      <dgm:prSet presAssocID="{DC0E24EF-4CB0-4DAF-BF55-DC4113172954}" presName="rootComposite" presStyleCnt="0"/>
      <dgm:spPr/>
    </dgm:pt>
    <dgm:pt modelId="{DA315A08-A7B5-4E5E-A745-A726AEA7A641}" type="pres">
      <dgm:prSet presAssocID="{DC0E24EF-4CB0-4DAF-BF55-DC4113172954}" presName="rootText" presStyleLbl="node1" presStyleIdx="0" presStyleCnt="6">
        <dgm:presLayoutVars>
          <dgm:chMax/>
          <dgm:chPref val="3"/>
        </dgm:presLayoutVars>
      </dgm:prSet>
      <dgm:spPr/>
    </dgm:pt>
    <dgm:pt modelId="{B3FD8F8A-DD30-455F-AD8B-A9C9423667F7}" type="pres">
      <dgm:prSet presAssocID="{DC0E24EF-4CB0-4DAF-BF55-DC4113172954}" presName="titleText2" presStyleLbl="fgAcc1" presStyleIdx="0" presStyleCnt="6">
        <dgm:presLayoutVars>
          <dgm:chMax val="0"/>
          <dgm:chPref val="0"/>
        </dgm:presLayoutVars>
      </dgm:prSet>
      <dgm:spPr/>
    </dgm:pt>
    <dgm:pt modelId="{BC76F5B7-56A4-4851-BDAB-835575450065}" type="pres">
      <dgm:prSet presAssocID="{DC0E24EF-4CB0-4DAF-BF55-DC4113172954}" presName="rootConnector" presStyleLbl="node2" presStyleIdx="0" presStyleCnt="0"/>
      <dgm:spPr/>
    </dgm:pt>
    <dgm:pt modelId="{847BB3F4-1001-4898-9F8C-771D66233913}" type="pres">
      <dgm:prSet presAssocID="{DC0E24EF-4CB0-4DAF-BF55-DC4113172954}" presName="hierChild4" presStyleCnt="0"/>
      <dgm:spPr/>
    </dgm:pt>
    <dgm:pt modelId="{71A59BC1-61A2-4E88-BAF4-CC4FAFFCE837}" type="pres">
      <dgm:prSet presAssocID="{EA253002-6E4C-4597-943D-13825BE4B7BD}" presName="Name37" presStyleLbl="parChTrans1D3" presStyleIdx="0" presStyleCnt="3"/>
      <dgm:spPr/>
    </dgm:pt>
    <dgm:pt modelId="{55F3C073-37A7-4D77-B935-60643204E51F}" type="pres">
      <dgm:prSet presAssocID="{D93AE69D-0503-42C5-8231-BE718665D01A}" presName="hierRoot2" presStyleCnt="0">
        <dgm:presLayoutVars>
          <dgm:hierBranch val="init"/>
        </dgm:presLayoutVars>
      </dgm:prSet>
      <dgm:spPr/>
    </dgm:pt>
    <dgm:pt modelId="{0940D4A3-117C-4134-B508-30A435B55D67}" type="pres">
      <dgm:prSet presAssocID="{D93AE69D-0503-42C5-8231-BE718665D01A}" presName="rootComposite" presStyleCnt="0"/>
      <dgm:spPr/>
    </dgm:pt>
    <dgm:pt modelId="{E3CA6EDF-3F62-491C-9046-57810B019E67}" type="pres">
      <dgm:prSet presAssocID="{D93AE69D-0503-42C5-8231-BE718665D01A}" presName="rootText" presStyleLbl="node1" presStyleIdx="1" presStyleCnt="6">
        <dgm:presLayoutVars>
          <dgm:chMax/>
          <dgm:chPref val="3"/>
        </dgm:presLayoutVars>
      </dgm:prSet>
      <dgm:spPr/>
    </dgm:pt>
    <dgm:pt modelId="{95B1E307-DD29-45B0-B1E7-A5C108A685ED}" type="pres">
      <dgm:prSet presAssocID="{D93AE69D-0503-42C5-8231-BE718665D01A}" presName="titleText2" presStyleLbl="fgAcc1" presStyleIdx="1" presStyleCnt="6">
        <dgm:presLayoutVars>
          <dgm:chMax val="0"/>
          <dgm:chPref val="0"/>
        </dgm:presLayoutVars>
      </dgm:prSet>
      <dgm:spPr/>
    </dgm:pt>
    <dgm:pt modelId="{2E3CF256-37F0-42BF-9759-30CD18E68310}" type="pres">
      <dgm:prSet presAssocID="{D93AE69D-0503-42C5-8231-BE718665D01A}" presName="rootConnector" presStyleLbl="node3" presStyleIdx="0" presStyleCnt="0"/>
      <dgm:spPr/>
    </dgm:pt>
    <dgm:pt modelId="{7CF3649C-DE35-4B7C-8CFB-40364D54CAD1}" type="pres">
      <dgm:prSet presAssocID="{D93AE69D-0503-42C5-8231-BE718665D01A}" presName="hierChild4" presStyleCnt="0"/>
      <dgm:spPr/>
    </dgm:pt>
    <dgm:pt modelId="{75009899-F309-4937-A02E-4D99B77153BC}" type="pres">
      <dgm:prSet presAssocID="{D93AE69D-0503-42C5-8231-BE718665D01A}" presName="hierChild5" presStyleCnt="0"/>
      <dgm:spPr/>
    </dgm:pt>
    <dgm:pt modelId="{BA5D52B1-2B35-434D-9E68-A86D3CD0FCCE}" type="pres">
      <dgm:prSet presAssocID="{A695BB9E-A4BD-4E6E-AA5D-053C0DCB3123}" presName="Name37" presStyleLbl="parChTrans1D3" presStyleIdx="1" presStyleCnt="3"/>
      <dgm:spPr/>
    </dgm:pt>
    <dgm:pt modelId="{B1ABDD11-1D68-49FE-AC3D-E5979668A199}" type="pres">
      <dgm:prSet presAssocID="{CCD92220-21F2-485E-8823-E9FA7A0C8345}" presName="hierRoot2" presStyleCnt="0">
        <dgm:presLayoutVars>
          <dgm:hierBranch val="init"/>
        </dgm:presLayoutVars>
      </dgm:prSet>
      <dgm:spPr/>
    </dgm:pt>
    <dgm:pt modelId="{4BF57FE1-8559-47BA-AAC0-E1D19E0E2ADB}" type="pres">
      <dgm:prSet presAssocID="{CCD92220-21F2-485E-8823-E9FA7A0C8345}" presName="rootComposite" presStyleCnt="0"/>
      <dgm:spPr/>
    </dgm:pt>
    <dgm:pt modelId="{86BD08EB-672E-44CA-AAFD-F5649021C577}" type="pres">
      <dgm:prSet presAssocID="{CCD92220-21F2-485E-8823-E9FA7A0C8345}" presName="rootText" presStyleLbl="node1" presStyleIdx="2" presStyleCnt="6">
        <dgm:presLayoutVars>
          <dgm:chMax/>
          <dgm:chPref val="3"/>
        </dgm:presLayoutVars>
      </dgm:prSet>
      <dgm:spPr/>
    </dgm:pt>
    <dgm:pt modelId="{7716C48F-219A-4793-A477-A81D8E6B60C1}" type="pres">
      <dgm:prSet presAssocID="{CCD92220-21F2-485E-8823-E9FA7A0C8345}" presName="titleText2" presStyleLbl="fgAcc1" presStyleIdx="2" presStyleCnt="6">
        <dgm:presLayoutVars>
          <dgm:chMax val="0"/>
          <dgm:chPref val="0"/>
        </dgm:presLayoutVars>
      </dgm:prSet>
      <dgm:spPr/>
    </dgm:pt>
    <dgm:pt modelId="{F155A580-EBB2-420B-880C-4A99B2487351}" type="pres">
      <dgm:prSet presAssocID="{CCD92220-21F2-485E-8823-E9FA7A0C8345}" presName="rootConnector" presStyleLbl="node3" presStyleIdx="0" presStyleCnt="0"/>
      <dgm:spPr/>
    </dgm:pt>
    <dgm:pt modelId="{E79260B4-1344-4BB7-B8A9-9EC41E9CB0E9}" type="pres">
      <dgm:prSet presAssocID="{CCD92220-21F2-485E-8823-E9FA7A0C8345}" presName="hierChild4" presStyleCnt="0"/>
      <dgm:spPr/>
    </dgm:pt>
    <dgm:pt modelId="{B28191AA-329B-426C-813C-2EA842292A7F}" type="pres">
      <dgm:prSet presAssocID="{CCD92220-21F2-485E-8823-E9FA7A0C8345}" presName="hierChild5" presStyleCnt="0"/>
      <dgm:spPr/>
    </dgm:pt>
    <dgm:pt modelId="{095662D3-C2D1-4C0D-9123-1AE88723754B}" type="pres">
      <dgm:prSet presAssocID="{DC0E24EF-4CB0-4DAF-BF55-DC4113172954}" presName="hierChild5" presStyleCnt="0"/>
      <dgm:spPr/>
    </dgm:pt>
    <dgm:pt modelId="{C6E41F34-90DF-4AD3-A81A-D4D8F2B9B480}" type="pres">
      <dgm:prSet presAssocID="{4FE3E921-0717-46E7-9404-4CB3D22C99F5}" presName="Name37" presStyleLbl="parChTrans1D2" presStyleIdx="1" presStyleCnt="3"/>
      <dgm:spPr/>
    </dgm:pt>
    <dgm:pt modelId="{BE427B67-6379-4C28-9A79-81C9F217E1D9}" type="pres">
      <dgm:prSet presAssocID="{8AA2FFC2-3E21-44F4-969B-3DCB98E002B9}" presName="hierRoot2" presStyleCnt="0">
        <dgm:presLayoutVars>
          <dgm:hierBranch val="init"/>
        </dgm:presLayoutVars>
      </dgm:prSet>
      <dgm:spPr/>
    </dgm:pt>
    <dgm:pt modelId="{B27D4FA0-D979-47A8-9D65-2D6ADCC02221}" type="pres">
      <dgm:prSet presAssocID="{8AA2FFC2-3E21-44F4-969B-3DCB98E002B9}" presName="rootComposite" presStyleCnt="0"/>
      <dgm:spPr/>
    </dgm:pt>
    <dgm:pt modelId="{C5C184EE-A811-4881-AB23-41F1A1F4DE8A}" type="pres">
      <dgm:prSet presAssocID="{8AA2FFC2-3E21-44F4-969B-3DCB98E002B9}" presName="rootText" presStyleLbl="node1" presStyleIdx="3" presStyleCnt="6">
        <dgm:presLayoutVars>
          <dgm:chMax/>
          <dgm:chPref val="3"/>
        </dgm:presLayoutVars>
      </dgm:prSet>
      <dgm:spPr/>
    </dgm:pt>
    <dgm:pt modelId="{400A0657-9607-4902-8C6E-8EC95257B768}" type="pres">
      <dgm:prSet presAssocID="{8AA2FFC2-3E21-44F4-969B-3DCB98E002B9}" presName="titleText2" presStyleLbl="fgAcc1" presStyleIdx="3" presStyleCnt="6">
        <dgm:presLayoutVars>
          <dgm:chMax val="0"/>
          <dgm:chPref val="0"/>
        </dgm:presLayoutVars>
      </dgm:prSet>
      <dgm:spPr/>
    </dgm:pt>
    <dgm:pt modelId="{D7030723-F7D9-4169-8B01-3CC607C955DB}" type="pres">
      <dgm:prSet presAssocID="{8AA2FFC2-3E21-44F4-969B-3DCB98E002B9}" presName="rootConnector" presStyleLbl="node2" presStyleIdx="0" presStyleCnt="0"/>
      <dgm:spPr/>
    </dgm:pt>
    <dgm:pt modelId="{39133EFD-4EDB-491A-B486-F0B55F196087}" type="pres">
      <dgm:prSet presAssocID="{8AA2FFC2-3E21-44F4-969B-3DCB98E002B9}" presName="hierChild4" presStyleCnt="0"/>
      <dgm:spPr/>
    </dgm:pt>
    <dgm:pt modelId="{BB25321B-2542-4DCA-B250-9921F1072A27}" type="pres">
      <dgm:prSet presAssocID="{8AA2FFC2-3E21-44F4-969B-3DCB98E002B9}" presName="hierChild5" presStyleCnt="0"/>
      <dgm:spPr/>
    </dgm:pt>
    <dgm:pt modelId="{67670CF5-327F-47A7-A683-A2ECB30237F5}" type="pres">
      <dgm:prSet presAssocID="{5CCAA9BE-9AC7-4EB9-9FF1-7A022ECDB15A}" presName="Name37" presStyleLbl="parChTrans1D2" presStyleIdx="2" presStyleCnt="3"/>
      <dgm:spPr/>
    </dgm:pt>
    <dgm:pt modelId="{EE704262-6409-41A8-B062-E4EE8A53E4CB}" type="pres">
      <dgm:prSet presAssocID="{C67049F2-BE81-49A5-918F-3C16D38FE78F}" presName="hierRoot2" presStyleCnt="0">
        <dgm:presLayoutVars>
          <dgm:hierBranch val="init"/>
        </dgm:presLayoutVars>
      </dgm:prSet>
      <dgm:spPr/>
    </dgm:pt>
    <dgm:pt modelId="{46E7F2E0-EA14-4308-828D-E7F479669FA8}" type="pres">
      <dgm:prSet presAssocID="{C67049F2-BE81-49A5-918F-3C16D38FE78F}" presName="rootComposite" presStyleCnt="0"/>
      <dgm:spPr/>
    </dgm:pt>
    <dgm:pt modelId="{A59E32CD-CFF4-4724-942D-59B6BD0FBEA4}" type="pres">
      <dgm:prSet presAssocID="{C67049F2-BE81-49A5-918F-3C16D38FE78F}" presName="rootText" presStyleLbl="node1" presStyleIdx="4" presStyleCnt="6">
        <dgm:presLayoutVars>
          <dgm:chMax/>
          <dgm:chPref val="3"/>
        </dgm:presLayoutVars>
      </dgm:prSet>
      <dgm:spPr/>
    </dgm:pt>
    <dgm:pt modelId="{A37899D3-D679-483D-9D7B-F447A9567AD6}" type="pres">
      <dgm:prSet presAssocID="{C67049F2-BE81-49A5-918F-3C16D38FE78F}" presName="titleText2" presStyleLbl="fgAcc1" presStyleIdx="4" presStyleCnt="6">
        <dgm:presLayoutVars>
          <dgm:chMax val="0"/>
          <dgm:chPref val="0"/>
        </dgm:presLayoutVars>
      </dgm:prSet>
      <dgm:spPr/>
    </dgm:pt>
    <dgm:pt modelId="{7FDE27D2-DC9D-4AB4-A82B-914723AB0D04}" type="pres">
      <dgm:prSet presAssocID="{C67049F2-BE81-49A5-918F-3C16D38FE78F}" presName="rootConnector" presStyleLbl="node2" presStyleIdx="0" presStyleCnt="0"/>
      <dgm:spPr/>
    </dgm:pt>
    <dgm:pt modelId="{ACB9D98E-A23F-41D2-AF32-5EC7BA1069DB}" type="pres">
      <dgm:prSet presAssocID="{C67049F2-BE81-49A5-918F-3C16D38FE78F}" presName="hierChild4" presStyleCnt="0"/>
      <dgm:spPr/>
    </dgm:pt>
    <dgm:pt modelId="{7C8B2A42-40B7-4246-BA12-C2F60AEC725E}" type="pres">
      <dgm:prSet presAssocID="{BA70DA33-7D03-48A1-9197-5ADDB95C252A}" presName="Name37" presStyleLbl="parChTrans1D3" presStyleIdx="2" presStyleCnt="3"/>
      <dgm:spPr/>
    </dgm:pt>
    <dgm:pt modelId="{38F10DD7-53AA-4522-B8F3-5701F512BB6F}" type="pres">
      <dgm:prSet presAssocID="{BB126A44-6D91-4CB3-9ED7-49A7A967F25A}" presName="hierRoot2" presStyleCnt="0">
        <dgm:presLayoutVars>
          <dgm:hierBranch val="init"/>
        </dgm:presLayoutVars>
      </dgm:prSet>
      <dgm:spPr/>
    </dgm:pt>
    <dgm:pt modelId="{776F0C9E-C370-4DDC-A478-41043D09CE35}" type="pres">
      <dgm:prSet presAssocID="{BB126A44-6D91-4CB3-9ED7-49A7A967F25A}" presName="rootComposite" presStyleCnt="0"/>
      <dgm:spPr/>
    </dgm:pt>
    <dgm:pt modelId="{80B3CC8B-A249-42BE-B4D7-94E5B7345F89}" type="pres">
      <dgm:prSet presAssocID="{BB126A44-6D91-4CB3-9ED7-49A7A967F25A}" presName="rootText" presStyleLbl="node1" presStyleIdx="5" presStyleCnt="6">
        <dgm:presLayoutVars>
          <dgm:chMax/>
          <dgm:chPref val="3"/>
        </dgm:presLayoutVars>
      </dgm:prSet>
      <dgm:spPr/>
    </dgm:pt>
    <dgm:pt modelId="{7CEE985A-6BE4-4430-A898-F90BB24D4DEA}" type="pres">
      <dgm:prSet presAssocID="{BB126A44-6D91-4CB3-9ED7-49A7A967F25A}" presName="titleText2" presStyleLbl="fgAcc1" presStyleIdx="5" presStyleCnt="6">
        <dgm:presLayoutVars>
          <dgm:chMax val="0"/>
          <dgm:chPref val="0"/>
        </dgm:presLayoutVars>
      </dgm:prSet>
      <dgm:spPr/>
    </dgm:pt>
    <dgm:pt modelId="{5449E152-49E8-4078-897B-A1CA80602B42}" type="pres">
      <dgm:prSet presAssocID="{BB126A44-6D91-4CB3-9ED7-49A7A967F25A}" presName="rootConnector" presStyleLbl="node3" presStyleIdx="0" presStyleCnt="0"/>
      <dgm:spPr/>
    </dgm:pt>
    <dgm:pt modelId="{6CBFDEE3-81D3-49AD-ABB4-2AA1571F649F}" type="pres">
      <dgm:prSet presAssocID="{BB126A44-6D91-4CB3-9ED7-49A7A967F25A}" presName="hierChild4" presStyleCnt="0"/>
      <dgm:spPr/>
    </dgm:pt>
    <dgm:pt modelId="{E8216F50-C391-4361-BD0B-41902DCD3A19}" type="pres">
      <dgm:prSet presAssocID="{BB126A44-6D91-4CB3-9ED7-49A7A967F25A}" presName="hierChild5" presStyleCnt="0"/>
      <dgm:spPr/>
    </dgm:pt>
    <dgm:pt modelId="{EA5F3682-B32A-4AD9-8374-7ABFBE7BF633}" type="pres">
      <dgm:prSet presAssocID="{C67049F2-BE81-49A5-918F-3C16D38FE78F}" presName="hierChild5" presStyleCnt="0"/>
      <dgm:spPr/>
    </dgm:pt>
    <dgm:pt modelId="{6E2F7DD1-9691-43DC-A8A3-8BBC67164055}" type="pres">
      <dgm:prSet presAssocID="{DB6804C1-FC4B-4C93-9467-1F5586EA2DD3}" presName="hierChild3" presStyleCnt="0"/>
      <dgm:spPr/>
    </dgm:pt>
  </dgm:ptLst>
  <dgm:cxnLst>
    <dgm:cxn modelId="{EDF3D10A-460E-4D37-9AC7-FAC419003A80}" srcId="{DC0E24EF-4CB0-4DAF-BF55-DC4113172954}" destId="{D93AE69D-0503-42C5-8231-BE718665D01A}" srcOrd="0" destOrd="0" parTransId="{EA253002-6E4C-4597-943D-13825BE4B7BD}" sibTransId="{B0912145-B9E3-4F66-B9DD-D23D28E0A462}"/>
    <dgm:cxn modelId="{9B07270B-BF87-4D26-903C-EEC9673FC7E9}" type="presOf" srcId="{A695BB9E-A4BD-4E6E-AA5D-053C0DCB3123}" destId="{BA5D52B1-2B35-434D-9E68-A86D3CD0FCCE}" srcOrd="0" destOrd="0" presId="urn:microsoft.com/office/officeart/2008/layout/NameandTitleOrganizationalChart"/>
    <dgm:cxn modelId="{B9B79B0F-0C01-4DB3-BFB5-0F3F204DBF59}" type="presOf" srcId="{EA253002-6E4C-4597-943D-13825BE4B7BD}" destId="{71A59BC1-61A2-4E88-BAF4-CC4FAFFCE837}" srcOrd="0" destOrd="0" presId="urn:microsoft.com/office/officeart/2008/layout/NameandTitleOrganizationalChart"/>
    <dgm:cxn modelId="{B43FB211-47CC-4E59-9554-8DEF7EB111D2}" type="presOf" srcId="{E4CD6CF8-1D5B-4B58-83DE-52D4030F1C1C}" destId="{A37899D3-D679-483D-9D7B-F447A9567AD6}" srcOrd="0" destOrd="0" presId="urn:microsoft.com/office/officeart/2008/layout/NameandTitleOrganizationalChart"/>
    <dgm:cxn modelId="{31848B16-65F0-4331-ACBC-9AE1B10FB614}" type="presOf" srcId="{4FE3E921-0717-46E7-9404-4CB3D22C99F5}" destId="{C6E41F34-90DF-4AD3-A81A-D4D8F2B9B480}" srcOrd="0" destOrd="0" presId="urn:microsoft.com/office/officeart/2008/layout/NameandTitleOrganizationalChart"/>
    <dgm:cxn modelId="{00D9A518-5E0E-4CA2-884E-05B81672B842}" type="presOf" srcId="{9D3472F7-5E84-4A6F-8AD8-5E7A4BBC5341}" destId="{5AD06A30-DAAE-4ACC-993D-F7CD73BF6C94}" srcOrd="0" destOrd="0" presId="urn:microsoft.com/office/officeart/2008/layout/NameandTitleOrganizationalChart"/>
    <dgm:cxn modelId="{95FD4631-86A4-496A-AE76-71EB7D4C6890}" type="presOf" srcId="{CCD92220-21F2-485E-8823-E9FA7A0C8345}" destId="{86BD08EB-672E-44CA-AAFD-F5649021C577}" srcOrd="0" destOrd="0" presId="urn:microsoft.com/office/officeart/2008/layout/NameandTitleOrganizationalChart"/>
    <dgm:cxn modelId="{17255134-AB2A-4E07-967C-5C2108FFEDC2}" type="presOf" srcId="{DB6804C1-FC4B-4C93-9467-1F5586EA2DD3}" destId="{FCBC1BDA-8CAE-43E6-803D-9DAA25364957}" srcOrd="1" destOrd="0" presId="urn:microsoft.com/office/officeart/2008/layout/NameandTitleOrganizationalChart"/>
    <dgm:cxn modelId="{B9BF8C37-2C62-4D24-B5B0-93300BFBF470}" type="presOf" srcId="{5CCAA9BE-9AC7-4EB9-9FF1-7A022ECDB15A}" destId="{67670CF5-327F-47A7-A683-A2ECB30237F5}" srcOrd="0" destOrd="0" presId="urn:microsoft.com/office/officeart/2008/layout/NameandTitleOrganizationalChart"/>
    <dgm:cxn modelId="{D85F383B-B7A0-45CF-B29C-84CCA84F7E86}" type="presOf" srcId="{DB6804C1-FC4B-4C93-9467-1F5586EA2DD3}" destId="{AF944D35-B1E4-453E-8097-ACDE3B683941}" srcOrd="0" destOrd="0" presId="urn:microsoft.com/office/officeart/2008/layout/NameandTitleOrganizationalChart"/>
    <dgm:cxn modelId="{ABB2A73F-0BE5-48A7-AA92-5DA1F8D02A48}" type="presOf" srcId="{DC0E24EF-4CB0-4DAF-BF55-DC4113172954}" destId="{DA315A08-A7B5-4E5E-A745-A726AEA7A641}" srcOrd="0" destOrd="0" presId="urn:microsoft.com/office/officeart/2008/layout/NameandTitleOrganizationalChart"/>
    <dgm:cxn modelId="{6766C15F-4371-4E43-8825-AC3069CCC62F}" type="presOf" srcId="{CCD92220-21F2-485E-8823-E9FA7A0C8345}" destId="{F155A580-EBB2-420B-880C-4A99B2487351}" srcOrd="1" destOrd="0" presId="urn:microsoft.com/office/officeart/2008/layout/NameandTitleOrganizationalChart"/>
    <dgm:cxn modelId="{976B774A-75D3-4966-995B-E3A1EE93C6A8}" type="presOf" srcId="{D93AE69D-0503-42C5-8231-BE718665D01A}" destId="{E3CA6EDF-3F62-491C-9046-57810B019E67}" srcOrd="0" destOrd="0" presId="urn:microsoft.com/office/officeart/2008/layout/NameandTitleOrganizationalChart"/>
    <dgm:cxn modelId="{531C1A6B-E8C3-44DA-B095-1E32A317D9DD}" type="presOf" srcId="{036E6690-25E7-4F7F-A8BD-139A9A483696}" destId="{6995CCFD-11C2-4127-9BC6-6937B3F2B9E4}" srcOrd="0" destOrd="0" presId="urn:microsoft.com/office/officeart/2008/layout/NameandTitleOrganizationalChart"/>
    <dgm:cxn modelId="{2AD73A4E-F323-44E6-8BE3-240432BFB029}" srcId="{DB6804C1-FC4B-4C93-9467-1F5586EA2DD3}" destId="{DC0E24EF-4CB0-4DAF-BF55-DC4113172954}" srcOrd="0" destOrd="0" parTransId="{9D3472F7-5E84-4A6F-8AD8-5E7A4BBC5341}" sibTransId="{9AD4EBD9-BA61-4846-854A-A52229D3BB46}"/>
    <dgm:cxn modelId="{7C89536E-AD3B-4B97-8BD4-897E5BA5CBEC}" type="presOf" srcId="{C67049F2-BE81-49A5-918F-3C16D38FE78F}" destId="{A59E32CD-CFF4-4724-942D-59B6BD0FBEA4}" srcOrd="0" destOrd="0" presId="urn:microsoft.com/office/officeart/2008/layout/NameandTitleOrganizationalChart"/>
    <dgm:cxn modelId="{D077D94E-675A-45FC-98E9-AEF7E867FC5A}" srcId="{0E6077CB-5532-47CC-80D8-4C51920B86CA}" destId="{DB6804C1-FC4B-4C93-9467-1F5586EA2DD3}" srcOrd="0" destOrd="0" parTransId="{E095D27A-F4EB-406A-A23D-75DF03366F96}" sibTransId="{036E6690-25E7-4F7F-A8BD-139A9A483696}"/>
    <dgm:cxn modelId="{B230F275-EAA8-4510-BB58-3E0646B43751}" type="presOf" srcId="{B0912145-B9E3-4F66-B9DD-D23D28E0A462}" destId="{95B1E307-DD29-45B0-B1E7-A5C108A685ED}" srcOrd="0" destOrd="0" presId="urn:microsoft.com/office/officeart/2008/layout/NameandTitleOrganizationalChart"/>
    <dgm:cxn modelId="{BE45F17B-93E9-4687-AEE2-E9D47582C4B6}" type="presOf" srcId="{DC0E24EF-4CB0-4DAF-BF55-DC4113172954}" destId="{BC76F5B7-56A4-4851-BDAB-835575450065}" srcOrd="1" destOrd="0" presId="urn:microsoft.com/office/officeart/2008/layout/NameandTitleOrganizationalChart"/>
    <dgm:cxn modelId="{1154687C-DE46-4E25-AF3A-BF11A22B3B26}" type="presOf" srcId="{8AA2FFC2-3E21-44F4-969B-3DCB98E002B9}" destId="{D7030723-F7D9-4169-8B01-3CC607C955DB}" srcOrd="1" destOrd="0" presId="urn:microsoft.com/office/officeart/2008/layout/NameandTitleOrganizationalChart"/>
    <dgm:cxn modelId="{4BDD8F7C-9B23-4828-9E30-A0C479B39902}" type="presOf" srcId="{0E6077CB-5532-47CC-80D8-4C51920B86CA}" destId="{5FD7C557-572A-4BB0-AD50-2F45641F9C9A}" srcOrd="0" destOrd="0" presId="urn:microsoft.com/office/officeart/2008/layout/NameandTitleOrganizationalChart"/>
    <dgm:cxn modelId="{4E37E47C-25D3-47E3-A51E-CF5BF3832E5F}" type="presOf" srcId="{1D364ED9-74D3-43FB-AD7E-61EE0F33A41F}" destId="{7CEE985A-6BE4-4430-A898-F90BB24D4DEA}" srcOrd="0" destOrd="0" presId="urn:microsoft.com/office/officeart/2008/layout/NameandTitleOrganizationalChart"/>
    <dgm:cxn modelId="{0D040186-CD8B-4402-B479-BF46CF6C2DC2}" type="presOf" srcId="{9AD4EBD9-BA61-4846-854A-A52229D3BB46}" destId="{B3FD8F8A-DD30-455F-AD8B-A9C9423667F7}" srcOrd="0" destOrd="0" presId="urn:microsoft.com/office/officeart/2008/layout/NameandTitleOrganizationalChart"/>
    <dgm:cxn modelId="{CECC8989-7506-436B-85F2-698ADFD606A3}" srcId="{C67049F2-BE81-49A5-918F-3C16D38FE78F}" destId="{BB126A44-6D91-4CB3-9ED7-49A7A967F25A}" srcOrd="0" destOrd="0" parTransId="{BA70DA33-7D03-48A1-9197-5ADDB95C252A}" sibTransId="{1D364ED9-74D3-43FB-AD7E-61EE0F33A41F}"/>
    <dgm:cxn modelId="{C5F9238E-D992-4276-9B26-2751B0CEB43E}" type="presOf" srcId="{BB126A44-6D91-4CB3-9ED7-49A7A967F25A}" destId="{5449E152-49E8-4078-897B-A1CA80602B42}" srcOrd="1" destOrd="0" presId="urn:microsoft.com/office/officeart/2008/layout/NameandTitleOrganizationalChart"/>
    <dgm:cxn modelId="{DBB7B494-8E39-43C5-A449-27C63E4AE782}" type="presOf" srcId="{BA70DA33-7D03-48A1-9197-5ADDB95C252A}" destId="{7C8B2A42-40B7-4246-BA12-C2F60AEC725E}" srcOrd="0" destOrd="0" presId="urn:microsoft.com/office/officeart/2008/layout/NameandTitleOrganizationalChart"/>
    <dgm:cxn modelId="{36943BA9-70D7-4D50-B691-B901700DAECE}" srcId="{DC0E24EF-4CB0-4DAF-BF55-DC4113172954}" destId="{CCD92220-21F2-485E-8823-E9FA7A0C8345}" srcOrd="1" destOrd="0" parTransId="{A695BB9E-A4BD-4E6E-AA5D-053C0DCB3123}" sibTransId="{272C3A0F-1A3B-494E-A841-7E627AA91820}"/>
    <dgm:cxn modelId="{BD3552AA-42B8-4A5D-BA26-9F29AD2804B3}" srcId="{DB6804C1-FC4B-4C93-9467-1F5586EA2DD3}" destId="{8AA2FFC2-3E21-44F4-969B-3DCB98E002B9}" srcOrd="1" destOrd="0" parTransId="{4FE3E921-0717-46E7-9404-4CB3D22C99F5}" sibTransId="{DCF0709E-8B8C-4643-BBA7-1A01A9D05A53}"/>
    <dgm:cxn modelId="{9D77FFB8-BA78-4C42-9670-1FEF1ADF7829}" type="presOf" srcId="{C67049F2-BE81-49A5-918F-3C16D38FE78F}" destId="{7FDE27D2-DC9D-4AB4-A82B-914723AB0D04}" srcOrd="1" destOrd="0" presId="urn:microsoft.com/office/officeart/2008/layout/NameandTitleOrganizationalChart"/>
    <dgm:cxn modelId="{930E21C0-8D9F-4E83-B3CA-7F1244A41E1C}" type="presOf" srcId="{272C3A0F-1A3B-494E-A841-7E627AA91820}" destId="{7716C48F-219A-4793-A477-A81D8E6B60C1}" srcOrd="0" destOrd="0" presId="urn:microsoft.com/office/officeart/2008/layout/NameandTitleOrganizationalChart"/>
    <dgm:cxn modelId="{240ACBCE-AC8E-4C62-A15B-4C92973DB116}" type="presOf" srcId="{8AA2FFC2-3E21-44F4-969B-3DCB98E002B9}" destId="{C5C184EE-A811-4881-AB23-41F1A1F4DE8A}" srcOrd="0" destOrd="0" presId="urn:microsoft.com/office/officeart/2008/layout/NameandTitleOrganizationalChart"/>
    <dgm:cxn modelId="{FC551ED9-77D2-42EC-90C3-AD68DD8D3AFE}" type="presOf" srcId="{D93AE69D-0503-42C5-8231-BE718665D01A}" destId="{2E3CF256-37F0-42BF-9759-30CD18E68310}" srcOrd="1" destOrd="0" presId="urn:microsoft.com/office/officeart/2008/layout/NameandTitleOrganizationalChart"/>
    <dgm:cxn modelId="{30140FDD-9D65-4BF2-B1B9-8DC607191053}" srcId="{DB6804C1-FC4B-4C93-9467-1F5586EA2DD3}" destId="{C67049F2-BE81-49A5-918F-3C16D38FE78F}" srcOrd="2" destOrd="0" parTransId="{5CCAA9BE-9AC7-4EB9-9FF1-7A022ECDB15A}" sibTransId="{E4CD6CF8-1D5B-4B58-83DE-52D4030F1C1C}"/>
    <dgm:cxn modelId="{C4481BDE-A216-44AF-A12E-A0FC1D858B43}" type="presOf" srcId="{BB126A44-6D91-4CB3-9ED7-49A7A967F25A}" destId="{80B3CC8B-A249-42BE-B4D7-94E5B7345F89}" srcOrd="0" destOrd="0" presId="urn:microsoft.com/office/officeart/2008/layout/NameandTitleOrganizationalChart"/>
    <dgm:cxn modelId="{AB19F2E8-8702-4A14-AD99-DA9F69A5C575}" type="presOf" srcId="{DCF0709E-8B8C-4643-BBA7-1A01A9D05A53}" destId="{400A0657-9607-4902-8C6E-8EC95257B768}" srcOrd="0" destOrd="0" presId="urn:microsoft.com/office/officeart/2008/layout/NameandTitleOrganizationalChart"/>
    <dgm:cxn modelId="{68A63D84-53B3-4053-9CE1-D4731F0EC6CA}" type="presParOf" srcId="{5FD7C557-572A-4BB0-AD50-2F45641F9C9A}" destId="{72F67813-436A-41B2-98A1-8498E319136D}" srcOrd="0" destOrd="0" presId="urn:microsoft.com/office/officeart/2008/layout/NameandTitleOrganizationalChart"/>
    <dgm:cxn modelId="{AC42D07A-ACA6-498E-A341-EF549B3A81D2}" type="presParOf" srcId="{72F67813-436A-41B2-98A1-8498E319136D}" destId="{5B17C33D-7B73-4848-B02A-106DA7C90392}" srcOrd="0" destOrd="0" presId="urn:microsoft.com/office/officeart/2008/layout/NameandTitleOrganizationalChart"/>
    <dgm:cxn modelId="{77FFD1EB-F240-47D2-97C9-FAD21D1DA785}" type="presParOf" srcId="{5B17C33D-7B73-4848-B02A-106DA7C90392}" destId="{AF944D35-B1E4-453E-8097-ACDE3B683941}" srcOrd="0" destOrd="0" presId="urn:microsoft.com/office/officeart/2008/layout/NameandTitleOrganizationalChart"/>
    <dgm:cxn modelId="{330E8715-AF31-4F99-9556-7080647A34ED}" type="presParOf" srcId="{5B17C33D-7B73-4848-B02A-106DA7C90392}" destId="{6995CCFD-11C2-4127-9BC6-6937B3F2B9E4}" srcOrd="1" destOrd="0" presId="urn:microsoft.com/office/officeart/2008/layout/NameandTitleOrganizationalChart"/>
    <dgm:cxn modelId="{5961890D-1EAC-49F8-9FB0-E75B9E6A4796}" type="presParOf" srcId="{5B17C33D-7B73-4848-B02A-106DA7C90392}" destId="{FCBC1BDA-8CAE-43E6-803D-9DAA25364957}" srcOrd="2" destOrd="0" presId="urn:microsoft.com/office/officeart/2008/layout/NameandTitleOrganizationalChart"/>
    <dgm:cxn modelId="{D76C4BFF-F4B7-49D1-BD06-592C13FC7514}" type="presParOf" srcId="{72F67813-436A-41B2-98A1-8498E319136D}" destId="{F513CE80-1F75-4175-B616-DAB3CEC3659F}" srcOrd="1" destOrd="0" presId="urn:microsoft.com/office/officeart/2008/layout/NameandTitleOrganizationalChart"/>
    <dgm:cxn modelId="{D0D28739-F2BF-4F1F-B5B2-C7A89D335682}" type="presParOf" srcId="{F513CE80-1F75-4175-B616-DAB3CEC3659F}" destId="{5AD06A30-DAAE-4ACC-993D-F7CD73BF6C94}" srcOrd="0" destOrd="0" presId="urn:microsoft.com/office/officeart/2008/layout/NameandTitleOrganizationalChart"/>
    <dgm:cxn modelId="{2E7FB46D-610D-45B0-B3CE-9534093820C5}" type="presParOf" srcId="{F513CE80-1F75-4175-B616-DAB3CEC3659F}" destId="{27C1BCC8-1917-49BF-892F-6C81DC02D43A}" srcOrd="1" destOrd="0" presId="urn:microsoft.com/office/officeart/2008/layout/NameandTitleOrganizationalChart"/>
    <dgm:cxn modelId="{FC15CC22-FBBB-4BB7-8D4A-23B088DE9946}" type="presParOf" srcId="{27C1BCC8-1917-49BF-892F-6C81DC02D43A}" destId="{2FF4CCBE-7721-4E36-AC10-B3D90F58BFEE}" srcOrd="0" destOrd="0" presId="urn:microsoft.com/office/officeart/2008/layout/NameandTitleOrganizationalChart"/>
    <dgm:cxn modelId="{8A4A62CF-E52B-4E5D-9A84-2383C992DCC1}" type="presParOf" srcId="{2FF4CCBE-7721-4E36-AC10-B3D90F58BFEE}" destId="{DA315A08-A7B5-4E5E-A745-A726AEA7A641}" srcOrd="0" destOrd="0" presId="urn:microsoft.com/office/officeart/2008/layout/NameandTitleOrganizationalChart"/>
    <dgm:cxn modelId="{CF556374-8E53-4355-8389-EFC7F10A0E0C}" type="presParOf" srcId="{2FF4CCBE-7721-4E36-AC10-B3D90F58BFEE}" destId="{B3FD8F8A-DD30-455F-AD8B-A9C9423667F7}" srcOrd="1" destOrd="0" presId="urn:microsoft.com/office/officeart/2008/layout/NameandTitleOrganizationalChart"/>
    <dgm:cxn modelId="{5E319B8E-0902-4BFF-978C-D73825B2EA4A}" type="presParOf" srcId="{2FF4CCBE-7721-4E36-AC10-B3D90F58BFEE}" destId="{BC76F5B7-56A4-4851-BDAB-835575450065}" srcOrd="2" destOrd="0" presId="urn:microsoft.com/office/officeart/2008/layout/NameandTitleOrganizationalChart"/>
    <dgm:cxn modelId="{219E7790-A723-4A10-97C4-D01901E96DB2}" type="presParOf" srcId="{27C1BCC8-1917-49BF-892F-6C81DC02D43A}" destId="{847BB3F4-1001-4898-9F8C-771D66233913}" srcOrd="1" destOrd="0" presId="urn:microsoft.com/office/officeart/2008/layout/NameandTitleOrganizationalChart"/>
    <dgm:cxn modelId="{00E6FC1F-A0E2-4034-9350-BA40F097C4BF}" type="presParOf" srcId="{847BB3F4-1001-4898-9F8C-771D66233913}" destId="{71A59BC1-61A2-4E88-BAF4-CC4FAFFCE837}" srcOrd="0" destOrd="0" presId="urn:microsoft.com/office/officeart/2008/layout/NameandTitleOrganizationalChart"/>
    <dgm:cxn modelId="{7A7EDC9E-603E-447E-B4BA-F4E2FC70AEAF}" type="presParOf" srcId="{847BB3F4-1001-4898-9F8C-771D66233913}" destId="{55F3C073-37A7-4D77-B935-60643204E51F}" srcOrd="1" destOrd="0" presId="urn:microsoft.com/office/officeart/2008/layout/NameandTitleOrganizationalChart"/>
    <dgm:cxn modelId="{82F2D8B0-C12B-48E8-9905-C8CBD58E772C}" type="presParOf" srcId="{55F3C073-37A7-4D77-B935-60643204E51F}" destId="{0940D4A3-117C-4134-B508-30A435B55D67}" srcOrd="0" destOrd="0" presId="urn:microsoft.com/office/officeart/2008/layout/NameandTitleOrganizationalChart"/>
    <dgm:cxn modelId="{96C4FBCA-830B-4CBF-B034-5E17FD581825}" type="presParOf" srcId="{0940D4A3-117C-4134-B508-30A435B55D67}" destId="{E3CA6EDF-3F62-491C-9046-57810B019E67}" srcOrd="0" destOrd="0" presId="urn:microsoft.com/office/officeart/2008/layout/NameandTitleOrganizationalChart"/>
    <dgm:cxn modelId="{5262A41D-0618-417A-8A7A-4897CA6186F3}" type="presParOf" srcId="{0940D4A3-117C-4134-B508-30A435B55D67}" destId="{95B1E307-DD29-45B0-B1E7-A5C108A685ED}" srcOrd="1" destOrd="0" presId="urn:microsoft.com/office/officeart/2008/layout/NameandTitleOrganizationalChart"/>
    <dgm:cxn modelId="{78197132-3C44-42D9-907F-D6C52FD05767}" type="presParOf" srcId="{0940D4A3-117C-4134-B508-30A435B55D67}" destId="{2E3CF256-37F0-42BF-9759-30CD18E68310}" srcOrd="2" destOrd="0" presId="urn:microsoft.com/office/officeart/2008/layout/NameandTitleOrganizationalChart"/>
    <dgm:cxn modelId="{631E6436-72D4-4D95-840B-B241B9DF1A17}" type="presParOf" srcId="{55F3C073-37A7-4D77-B935-60643204E51F}" destId="{7CF3649C-DE35-4B7C-8CFB-40364D54CAD1}" srcOrd="1" destOrd="0" presId="urn:microsoft.com/office/officeart/2008/layout/NameandTitleOrganizationalChart"/>
    <dgm:cxn modelId="{F0ACD348-21C5-4A55-90E1-61240E5F6501}" type="presParOf" srcId="{55F3C073-37A7-4D77-B935-60643204E51F}" destId="{75009899-F309-4937-A02E-4D99B77153BC}" srcOrd="2" destOrd="0" presId="urn:microsoft.com/office/officeart/2008/layout/NameandTitleOrganizationalChart"/>
    <dgm:cxn modelId="{9DE79A78-DAEE-4133-BD8D-214D1D2A329A}" type="presParOf" srcId="{847BB3F4-1001-4898-9F8C-771D66233913}" destId="{BA5D52B1-2B35-434D-9E68-A86D3CD0FCCE}" srcOrd="2" destOrd="0" presId="urn:microsoft.com/office/officeart/2008/layout/NameandTitleOrganizationalChart"/>
    <dgm:cxn modelId="{4C234D50-B102-47CF-BB40-791E9EBCC401}" type="presParOf" srcId="{847BB3F4-1001-4898-9F8C-771D66233913}" destId="{B1ABDD11-1D68-49FE-AC3D-E5979668A199}" srcOrd="3" destOrd="0" presId="urn:microsoft.com/office/officeart/2008/layout/NameandTitleOrganizationalChart"/>
    <dgm:cxn modelId="{6663A9FB-4201-45F4-8A34-A96868AD95D4}" type="presParOf" srcId="{B1ABDD11-1D68-49FE-AC3D-E5979668A199}" destId="{4BF57FE1-8559-47BA-AAC0-E1D19E0E2ADB}" srcOrd="0" destOrd="0" presId="urn:microsoft.com/office/officeart/2008/layout/NameandTitleOrganizationalChart"/>
    <dgm:cxn modelId="{AAC0BA29-9115-4251-A6AF-2CCA22C1D26D}" type="presParOf" srcId="{4BF57FE1-8559-47BA-AAC0-E1D19E0E2ADB}" destId="{86BD08EB-672E-44CA-AAFD-F5649021C577}" srcOrd="0" destOrd="0" presId="urn:microsoft.com/office/officeart/2008/layout/NameandTitleOrganizationalChart"/>
    <dgm:cxn modelId="{F733C78E-62E4-4169-85DC-FF72BF9EE4C8}" type="presParOf" srcId="{4BF57FE1-8559-47BA-AAC0-E1D19E0E2ADB}" destId="{7716C48F-219A-4793-A477-A81D8E6B60C1}" srcOrd="1" destOrd="0" presId="urn:microsoft.com/office/officeart/2008/layout/NameandTitleOrganizationalChart"/>
    <dgm:cxn modelId="{36C5BABB-BB9E-4730-A0D3-7532A21AB736}" type="presParOf" srcId="{4BF57FE1-8559-47BA-AAC0-E1D19E0E2ADB}" destId="{F155A580-EBB2-420B-880C-4A99B2487351}" srcOrd="2" destOrd="0" presId="urn:microsoft.com/office/officeart/2008/layout/NameandTitleOrganizationalChart"/>
    <dgm:cxn modelId="{064977E1-DB2C-4047-A025-6F8066417B73}" type="presParOf" srcId="{B1ABDD11-1D68-49FE-AC3D-E5979668A199}" destId="{E79260B4-1344-4BB7-B8A9-9EC41E9CB0E9}" srcOrd="1" destOrd="0" presId="urn:microsoft.com/office/officeart/2008/layout/NameandTitleOrganizationalChart"/>
    <dgm:cxn modelId="{0490D83B-EA6E-449A-AF36-E0DFCACA1EF9}" type="presParOf" srcId="{B1ABDD11-1D68-49FE-AC3D-E5979668A199}" destId="{B28191AA-329B-426C-813C-2EA842292A7F}" srcOrd="2" destOrd="0" presId="urn:microsoft.com/office/officeart/2008/layout/NameandTitleOrganizationalChart"/>
    <dgm:cxn modelId="{9D25AB3D-DA76-40CF-917F-B5FA3B18A153}" type="presParOf" srcId="{27C1BCC8-1917-49BF-892F-6C81DC02D43A}" destId="{095662D3-C2D1-4C0D-9123-1AE88723754B}" srcOrd="2" destOrd="0" presId="urn:microsoft.com/office/officeart/2008/layout/NameandTitleOrganizationalChart"/>
    <dgm:cxn modelId="{7EA66D73-48C8-48AB-80CF-9BCDEAC51573}" type="presParOf" srcId="{F513CE80-1F75-4175-B616-DAB3CEC3659F}" destId="{C6E41F34-90DF-4AD3-A81A-D4D8F2B9B480}" srcOrd="2" destOrd="0" presId="urn:microsoft.com/office/officeart/2008/layout/NameandTitleOrganizationalChart"/>
    <dgm:cxn modelId="{4D2419F2-9D4F-4CB5-A071-73E7C1802316}" type="presParOf" srcId="{F513CE80-1F75-4175-B616-DAB3CEC3659F}" destId="{BE427B67-6379-4C28-9A79-81C9F217E1D9}" srcOrd="3" destOrd="0" presId="urn:microsoft.com/office/officeart/2008/layout/NameandTitleOrganizationalChart"/>
    <dgm:cxn modelId="{84B23B11-E71F-4668-8035-1231C009040F}" type="presParOf" srcId="{BE427B67-6379-4C28-9A79-81C9F217E1D9}" destId="{B27D4FA0-D979-47A8-9D65-2D6ADCC02221}" srcOrd="0" destOrd="0" presId="urn:microsoft.com/office/officeart/2008/layout/NameandTitleOrganizationalChart"/>
    <dgm:cxn modelId="{67A79F33-ED27-4534-9764-89E6FF391AF3}" type="presParOf" srcId="{B27D4FA0-D979-47A8-9D65-2D6ADCC02221}" destId="{C5C184EE-A811-4881-AB23-41F1A1F4DE8A}" srcOrd="0" destOrd="0" presId="urn:microsoft.com/office/officeart/2008/layout/NameandTitleOrganizationalChart"/>
    <dgm:cxn modelId="{95776432-B506-49FC-89DF-2D612DE18504}" type="presParOf" srcId="{B27D4FA0-D979-47A8-9D65-2D6ADCC02221}" destId="{400A0657-9607-4902-8C6E-8EC95257B768}" srcOrd="1" destOrd="0" presId="urn:microsoft.com/office/officeart/2008/layout/NameandTitleOrganizationalChart"/>
    <dgm:cxn modelId="{4E42FEA7-7780-4510-938B-9AEB4B48C604}" type="presParOf" srcId="{B27D4FA0-D979-47A8-9D65-2D6ADCC02221}" destId="{D7030723-F7D9-4169-8B01-3CC607C955DB}" srcOrd="2" destOrd="0" presId="urn:microsoft.com/office/officeart/2008/layout/NameandTitleOrganizationalChart"/>
    <dgm:cxn modelId="{C379553E-B984-4A61-BF0C-C611B546FA28}" type="presParOf" srcId="{BE427B67-6379-4C28-9A79-81C9F217E1D9}" destId="{39133EFD-4EDB-491A-B486-F0B55F196087}" srcOrd="1" destOrd="0" presId="urn:microsoft.com/office/officeart/2008/layout/NameandTitleOrganizationalChart"/>
    <dgm:cxn modelId="{99057284-A5CD-4127-A953-889D341B4E15}" type="presParOf" srcId="{BE427B67-6379-4C28-9A79-81C9F217E1D9}" destId="{BB25321B-2542-4DCA-B250-9921F1072A27}" srcOrd="2" destOrd="0" presId="urn:microsoft.com/office/officeart/2008/layout/NameandTitleOrganizationalChart"/>
    <dgm:cxn modelId="{BD3AA263-BD8A-43EF-8B12-AF835FA8A120}" type="presParOf" srcId="{F513CE80-1F75-4175-B616-DAB3CEC3659F}" destId="{67670CF5-327F-47A7-A683-A2ECB30237F5}" srcOrd="4" destOrd="0" presId="urn:microsoft.com/office/officeart/2008/layout/NameandTitleOrganizationalChart"/>
    <dgm:cxn modelId="{623199A9-C452-4BF6-8672-0610A64A0581}" type="presParOf" srcId="{F513CE80-1F75-4175-B616-DAB3CEC3659F}" destId="{EE704262-6409-41A8-B062-E4EE8A53E4CB}" srcOrd="5" destOrd="0" presId="urn:microsoft.com/office/officeart/2008/layout/NameandTitleOrganizationalChart"/>
    <dgm:cxn modelId="{51B7626A-8FF4-4535-980B-507DBA31ED37}" type="presParOf" srcId="{EE704262-6409-41A8-B062-E4EE8A53E4CB}" destId="{46E7F2E0-EA14-4308-828D-E7F479669FA8}" srcOrd="0" destOrd="0" presId="urn:microsoft.com/office/officeart/2008/layout/NameandTitleOrganizationalChart"/>
    <dgm:cxn modelId="{527505EB-C390-4862-A26E-05B95FEBFCB1}" type="presParOf" srcId="{46E7F2E0-EA14-4308-828D-E7F479669FA8}" destId="{A59E32CD-CFF4-4724-942D-59B6BD0FBEA4}" srcOrd="0" destOrd="0" presId="urn:microsoft.com/office/officeart/2008/layout/NameandTitleOrganizationalChart"/>
    <dgm:cxn modelId="{29616D9B-6FBF-456C-8025-116F9561AC29}" type="presParOf" srcId="{46E7F2E0-EA14-4308-828D-E7F479669FA8}" destId="{A37899D3-D679-483D-9D7B-F447A9567AD6}" srcOrd="1" destOrd="0" presId="urn:microsoft.com/office/officeart/2008/layout/NameandTitleOrganizationalChart"/>
    <dgm:cxn modelId="{41A87635-5885-4BC6-8C35-8BDB3E2C4563}" type="presParOf" srcId="{46E7F2E0-EA14-4308-828D-E7F479669FA8}" destId="{7FDE27D2-DC9D-4AB4-A82B-914723AB0D04}" srcOrd="2" destOrd="0" presId="urn:microsoft.com/office/officeart/2008/layout/NameandTitleOrganizationalChart"/>
    <dgm:cxn modelId="{0A082214-B056-4F56-B0B3-CD4794EF28E0}" type="presParOf" srcId="{EE704262-6409-41A8-B062-E4EE8A53E4CB}" destId="{ACB9D98E-A23F-41D2-AF32-5EC7BA1069DB}" srcOrd="1" destOrd="0" presId="urn:microsoft.com/office/officeart/2008/layout/NameandTitleOrganizationalChart"/>
    <dgm:cxn modelId="{50FE5358-FA0A-4499-9932-CA70FC533D36}" type="presParOf" srcId="{ACB9D98E-A23F-41D2-AF32-5EC7BA1069DB}" destId="{7C8B2A42-40B7-4246-BA12-C2F60AEC725E}" srcOrd="0" destOrd="0" presId="urn:microsoft.com/office/officeart/2008/layout/NameandTitleOrganizationalChart"/>
    <dgm:cxn modelId="{BEB86B05-6E80-4F76-9C49-E991C730E99C}" type="presParOf" srcId="{ACB9D98E-A23F-41D2-AF32-5EC7BA1069DB}" destId="{38F10DD7-53AA-4522-B8F3-5701F512BB6F}" srcOrd="1" destOrd="0" presId="urn:microsoft.com/office/officeart/2008/layout/NameandTitleOrganizationalChart"/>
    <dgm:cxn modelId="{C1DAEE84-826C-40FF-A817-25AFF364D2F4}" type="presParOf" srcId="{38F10DD7-53AA-4522-B8F3-5701F512BB6F}" destId="{776F0C9E-C370-4DDC-A478-41043D09CE35}" srcOrd="0" destOrd="0" presId="urn:microsoft.com/office/officeart/2008/layout/NameandTitleOrganizationalChart"/>
    <dgm:cxn modelId="{12C4B32A-71A5-417F-BB2A-03E71F71E5C0}" type="presParOf" srcId="{776F0C9E-C370-4DDC-A478-41043D09CE35}" destId="{80B3CC8B-A249-42BE-B4D7-94E5B7345F89}" srcOrd="0" destOrd="0" presId="urn:microsoft.com/office/officeart/2008/layout/NameandTitleOrganizationalChart"/>
    <dgm:cxn modelId="{205C8350-117B-4996-9C59-09C6B37329DB}" type="presParOf" srcId="{776F0C9E-C370-4DDC-A478-41043D09CE35}" destId="{7CEE985A-6BE4-4430-A898-F90BB24D4DEA}" srcOrd="1" destOrd="0" presId="urn:microsoft.com/office/officeart/2008/layout/NameandTitleOrganizationalChart"/>
    <dgm:cxn modelId="{41C85BD5-C2D1-477B-A133-764E91521202}" type="presParOf" srcId="{776F0C9E-C370-4DDC-A478-41043D09CE35}" destId="{5449E152-49E8-4078-897B-A1CA80602B42}" srcOrd="2" destOrd="0" presId="urn:microsoft.com/office/officeart/2008/layout/NameandTitleOrganizationalChart"/>
    <dgm:cxn modelId="{159A193F-3E15-4455-8605-719EFF2C90AB}" type="presParOf" srcId="{38F10DD7-53AA-4522-B8F3-5701F512BB6F}" destId="{6CBFDEE3-81D3-49AD-ABB4-2AA1571F649F}" srcOrd="1" destOrd="0" presId="urn:microsoft.com/office/officeart/2008/layout/NameandTitleOrganizationalChart"/>
    <dgm:cxn modelId="{E0720D2B-1172-45E8-BC2F-A47AE26132EA}" type="presParOf" srcId="{38F10DD7-53AA-4522-B8F3-5701F512BB6F}" destId="{E8216F50-C391-4361-BD0B-41902DCD3A19}" srcOrd="2" destOrd="0" presId="urn:microsoft.com/office/officeart/2008/layout/NameandTitleOrganizationalChart"/>
    <dgm:cxn modelId="{71D6C1A4-F409-4940-AC6A-3BBAF4665DF2}" type="presParOf" srcId="{EE704262-6409-41A8-B062-E4EE8A53E4CB}" destId="{EA5F3682-B32A-4AD9-8374-7ABFBE7BF633}" srcOrd="2" destOrd="0" presId="urn:microsoft.com/office/officeart/2008/layout/NameandTitleOrganizationalChart"/>
    <dgm:cxn modelId="{E8C7107C-C187-418E-B9A2-F77ABA2BB102}" type="presParOf" srcId="{72F67813-436A-41B2-98A1-8498E319136D}" destId="{6E2F7DD1-9691-43DC-A8A3-8BBC67164055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6ADB3-4492-42AF-89E3-55A43DF793F0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2DF65B6C-E0B3-4087-A6CA-09EBCAA7205E}">
      <dgm:prSet/>
      <dgm:spPr>
        <a:solidFill>
          <a:srgbClr val="F36F30"/>
        </a:solidFill>
      </dgm:spPr>
      <dgm:t>
        <a:bodyPr/>
        <a:lstStyle/>
        <a:p>
          <a:r>
            <a:rPr lang="fr-FR" b="1">
              <a:latin typeface="FrontageCondensed-Inline" panose="00000800000000000000" pitchFamily="2" charset="0"/>
            </a:rPr>
            <a:t>Utilisation</a:t>
          </a:r>
          <a:r>
            <a:rPr lang="fr-FR">
              <a:latin typeface="FrontageCondensed-Inline" panose="00000800000000000000" pitchFamily="2" charset="0"/>
            </a:rPr>
            <a:t> </a:t>
          </a:r>
          <a:r>
            <a:rPr lang="fr-FR" b="1">
              <a:latin typeface="FrontageCondensed-Inline" panose="00000800000000000000" pitchFamily="2" charset="0"/>
            </a:rPr>
            <a:t>des machines et du matériel </a:t>
          </a:r>
          <a:endParaRPr lang="fr-FR">
            <a:latin typeface="FrontageCondensed-Inline" panose="00000800000000000000" pitchFamily="2" charset="0"/>
          </a:endParaRPr>
        </a:p>
      </dgm:t>
    </dgm:pt>
    <dgm:pt modelId="{626C2263-660E-4B22-AF90-78982799D744}" type="parTrans" cxnId="{81117DBA-316B-4648-BF57-546B5B1C2BD9}">
      <dgm:prSet/>
      <dgm:spPr/>
      <dgm:t>
        <a:bodyPr/>
        <a:lstStyle/>
        <a:p>
          <a:endParaRPr lang="fr-FR"/>
        </a:p>
      </dgm:t>
    </dgm:pt>
    <dgm:pt modelId="{11C80F0B-6D42-4CE5-9D3E-8964F112716B}" type="sibTrans" cxnId="{81117DBA-316B-4648-BF57-546B5B1C2BD9}">
      <dgm:prSet/>
      <dgm:spPr/>
      <dgm:t>
        <a:bodyPr/>
        <a:lstStyle/>
        <a:p>
          <a:endParaRPr lang="fr-FR"/>
        </a:p>
      </dgm:t>
    </dgm:pt>
    <dgm:pt modelId="{90B0FC0D-53A4-44DC-A16A-62A32DD24F7F}">
      <dgm:prSet/>
      <dgm:spPr/>
      <dgm:t>
        <a:bodyPr/>
        <a:lstStyle/>
        <a:p>
          <a:pPr rtl="0"/>
          <a:r>
            <a:rPr lang="fr-FR">
              <a:solidFill>
                <a:srgbClr val="0D2546"/>
              </a:solidFill>
              <a:latin typeface="Affogato Medium"/>
            </a:rPr>
            <a:t>Les outils et les machines ne doivent être utilisés qu’après autorisation par le formateur qui a en charge la formation suivie. Tout matériel utilisé doit être rendu comme à son origine en bon état. </a:t>
          </a:r>
          <a:r>
            <a:rPr lang="fr-FR">
              <a:solidFill>
                <a:srgbClr val="0D2546"/>
              </a:solidFill>
              <a:highlight>
                <a:srgbClr val="FFFF00"/>
              </a:highlight>
              <a:latin typeface="Affogato Medium"/>
            </a:rPr>
            <a:t> </a:t>
          </a:r>
        </a:p>
      </dgm:t>
    </dgm:pt>
    <dgm:pt modelId="{722889FC-E9D8-425C-AE02-81892F59070B}" type="parTrans" cxnId="{D8266FEE-E57C-4082-A99C-DE63F2E7F4E0}">
      <dgm:prSet/>
      <dgm:spPr/>
      <dgm:t>
        <a:bodyPr/>
        <a:lstStyle/>
        <a:p>
          <a:endParaRPr lang="fr-FR"/>
        </a:p>
      </dgm:t>
    </dgm:pt>
    <dgm:pt modelId="{3EC91A4D-DD0B-41A2-82E5-9C34CCF5EEC4}" type="sibTrans" cxnId="{D8266FEE-E57C-4082-A99C-DE63F2E7F4E0}">
      <dgm:prSet/>
      <dgm:spPr/>
      <dgm:t>
        <a:bodyPr/>
        <a:lstStyle/>
        <a:p>
          <a:endParaRPr lang="fr-FR"/>
        </a:p>
      </dgm:t>
    </dgm:pt>
    <dgm:pt modelId="{63B9518C-3B18-425D-A382-7A991374ECFD}">
      <dgm:prSet/>
      <dgm:spPr/>
      <dgm:t>
        <a:bodyPr/>
        <a:lstStyle/>
        <a:p>
          <a:r>
            <a:rPr lang="fr-FR">
              <a:solidFill>
                <a:srgbClr val="0D2546"/>
              </a:solidFill>
              <a:latin typeface="Affogato Medium"/>
            </a:rPr>
            <a:t>Toute anomalie dans le fonctionnement des machines et du matériel et tout incident doivent être immédiatement signalés au formateur qui a en charge la formation suivie</a:t>
          </a:r>
        </a:p>
      </dgm:t>
    </dgm:pt>
    <dgm:pt modelId="{A487ACFA-E6FB-4D84-AE69-470F15F7F751}" type="parTrans" cxnId="{765B469D-B3E6-4DF9-82DF-3EB930A3AB50}">
      <dgm:prSet/>
      <dgm:spPr/>
      <dgm:t>
        <a:bodyPr/>
        <a:lstStyle/>
        <a:p>
          <a:endParaRPr lang="fr-FR"/>
        </a:p>
      </dgm:t>
    </dgm:pt>
    <dgm:pt modelId="{5865F15F-67C3-4C24-93EE-86CE63D9DB07}" type="sibTrans" cxnId="{765B469D-B3E6-4DF9-82DF-3EB930A3AB50}">
      <dgm:prSet/>
      <dgm:spPr/>
      <dgm:t>
        <a:bodyPr/>
        <a:lstStyle/>
        <a:p>
          <a:endParaRPr lang="fr-FR"/>
        </a:p>
      </dgm:t>
    </dgm:pt>
    <dgm:pt modelId="{AED116AF-8B0C-47CA-B063-BFF381AC2910}">
      <dgm:prSet/>
      <dgm:spPr>
        <a:solidFill>
          <a:srgbClr val="F36F30"/>
        </a:solidFill>
      </dgm:spPr>
      <dgm:t>
        <a:bodyPr/>
        <a:lstStyle/>
        <a:p>
          <a:r>
            <a:rPr lang="fr-FR" b="1">
              <a:latin typeface="FrontageCondensed-Inline"/>
            </a:rPr>
            <a:t>Equipement de protection individuel</a:t>
          </a:r>
          <a:endParaRPr lang="fr-FR">
            <a:latin typeface="FrontageCondensed-Inline"/>
          </a:endParaRPr>
        </a:p>
      </dgm:t>
    </dgm:pt>
    <dgm:pt modelId="{D1C80DF8-BB49-41B2-82DB-D50BD30F9666}" type="parTrans" cxnId="{8C72D6E0-5CA9-42C7-832D-200991909239}">
      <dgm:prSet/>
      <dgm:spPr/>
      <dgm:t>
        <a:bodyPr/>
        <a:lstStyle/>
        <a:p>
          <a:endParaRPr lang="fr-FR"/>
        </a:p>
      </dgm:t>
    </dgm:pt>
    <dgm:pt modelId="{FA394194-4BDC-4D99-8D56-FC1D63A95F6F}" type="sibTrans" cxnId="{8C72D6E0-5CA9-42C7-832D-200991909239}">
      <dgm:prSet/>
      <dgm:spPr/>
      <dgm:t>
        <a:bodyPr/>
        <a:lstStyle/>
        <a:p>
          <a:endParaRPr lang="fr-FR"/>
        </a:p>
      </dgm:t>
    </dgm:pt>
    <dgm:pt modelId="{8433F3CB-4F08-4AAF-B37B-26373685980E}">
      <dgm:prSet/>
      <dgm:spPr/>
      <dgm:t>
        <a:bodyPr/>
        <a:lstStyle/>
        <a:p>
          <a:r>
            <a:rPr lang="fr-FR" b="1">
              <a:solidFill>
                <a:srgbClr val="F36F30"/>
              </a:solidFill>
              <a:latin typeface="Affogato Medium" panose="00000600000000000000" pitchFamily="2" charset="0"/>
            </a:rPr>
            <a:t>Le port des EPI est obligatoire </a:t>
          </a:r>
          <a:r>
            <a:rPr lang="fr-FR">
              <a:solidFill>
                <a:srgbClr val="0D2546"/>
              </a:solidFill>
              <a:latin typeface="Affogato Medium" panose="00000600000000000000" pitchFamily="2" charset="0"/>
            </a:rPr>
            <a:t>dans certaines formations, notamment l’ensemble de nos formations CACES® et sur certaines zones (Halls d’évolution et piste de conduite)</a:t>
          </a:r>
        </a:p>
      </dgm:t>
    </dgm:pt>
    <dgm:pt modelId="{07A81A74-BCEC-4FD5-9C12-402EC9601C9F}" type="parTrans" cxnId="{CE149FF5-E1CD-421F-8BAE-F27D620BF6A6}">
      <dgm:prSet/>
      <dgm:spPr/>
      <dgm:t>
        <a:bodyPr/>
        <a:lstStyle/>
        <a:p>
          <a:endParaRPr lang="fr-FR"/>
        </a:p>
      </dgm:t>
    </dgm:pt>
    <dgm:pt modelId="{1D11C956-4B71-4D8F-8E41-EEDE7B9BBCE2}" type="sibTrans" cxnId="{CE149FF5-E1CD-421F-8BAE-F27D620BF6A6}">
      <dgm:prSet/>
      <dgm:spPr/>
      <dgm:t>
        <a:bodyPr/>
        <a:lstStyle/>
        <a:p>
          <a:endParaRPr lang="fr-FR"/>
        </a:p>
      </dgm:t>
    </dgm:pt>
    <dgm:pt modelId="{34306D30-F36C-40CA-9CBD-303B114E2D39}" type="pres">
      <dgm:prSet presAssocID="{D506ADB3-4492-42AF-89E3-55A43DF793F0}" presName="linear" presStyleCnt="0">
        <dgm:presLayoutVars>
          <dgm:dir/>
          <dgm:animLvl val="lvl"/>
          <dgm:resizeHandles val="exact"/>
        </dgm:presLayoutVars>
      </dgm:prSet>
      <dgm:spPr/>
    </dgm:pt>
    <dgm:pt modelId="{FD4F862A-05EB-489A-9F6A-BD4C626DA3F7}" type="pres">
      <dgm:prSet presAssocID="{2DF65B6C-E0B3-4087-A6CA-09EBCAA7205E}" presName="parentLin" presStyleCnt="0"/>
      <dgm:spPr/>
    </dgm:pt>
    <dgm:pt modelId="{EF60DC4E-6BF4-4275-820B-5C0CB8925CCC}" type="pres">
      <dgm:prSet presAssocID="{2DF65B6C-E0B3-4087-A6CA-09EBCAA7205E}" presName="parentLeftMargin" presStyleLbl="node1" presStyleIdx="0" presStyleCnt="2"/>
      <dgm:spPr/>
    </dgm:pt>
    <dgm:pt modelId="{38A016CB-CC4E-4C73-AC09-B79C8290864E}" type="pres">
      <dgm:prSet presAssocID="{2DF65B6C-E0B3-4087-A6CA-09EBCAA720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FF9E1A-2833-4FAE-8201-C9171B79E720}" type="pres">
      <dgm:prSet presAssocID="{2DF65B6C-E0B3-4087-A6CA-09EBCAA7205E}" presName="negativeSpace" presStyleCnt="0"/>
      <dgm:spPr/>
    </dgm:pt>
    <dgm:pt modelId="{116D7AFD-F51A-4A22-ADD3-5882C266A824}" type="pres">
      <dgm:prSet presAssocID="{2DF65B6C-E0B3-4087-A6CA-09EBCAA7205E}" presName="childText" presStyleLbl="conFgAcc1" presStyleIdx="0" presStyleCnt="2">
        <dgm:presLayoutVars>
          <dgm:bulletEnabled val="1"/>
        </dgm:presLayoutVars>
      </dgm:prSet>
      <dgm:spPr/>
    </dgm:pt>
    <dgm:pt modelId="{9DE22C02-BB22-4054-AAB1-477C450AB3E6}" type="pres">
      <dgm:prSet presAssocID="{11C80F0B-6D42-4CE5-9D3E-8964F112716B}" presName="spaceBetweenRectangles" presStyleCnt="0"/>
      <dgm:spPr/>
    </dgm:pt>
    <dgm:pt modelId="{CEC422C8-234B-45DC-9B72-A166A94176CF}" type="pres">
      <dgm:prSet presAssocID="{AED116AF-8B0C-47CA-B063-BFF381AC2910}" presName="parentLin" presStyleCnt="0"/>
      <dgm:spPr/>
    </dgm:pt>
    <dgm:pt modelId="{454290DE-FB29-48CF-8EE1-093D5EBDEBD6}" type="pres">
      <dgm:prSet presAssocID="{AED116AF-8B0C-47CA-B063-BFF381AC2910}" presName="parentLeftMargin" presStyleLbl="node1" presStyleIdx="0" presStyleCnt="2"/>
      <dgm:spPr/>
    </dgm:pt>
    <dgm:pt modelId="{15D3E860-DAA3-4220-A932-5B8628F74813}" type="pres">
      <dgm:prSet presAssocID="{AED116AF-8B0C-47CA-B063-BFF381AC291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1CF2B1-C3FA-4019-9190-32B37FBA104C}" type="pres">
      <dgm:prSet presAssocID="{AED116AF-8B0C-47CA-B063-BFF381AC2910}" presName="negativeSpace" presStyleCnt="0"/>
      <dgm:spPr/>
    </dgm:pt>
    <dgm:pt modelId="{0645CA2C-331B-45BD-BA53-FF7983DCF33E}" type="pres">
      <dgm:prSet presAssocID="{AED116AF-8B0C-47CA-B063-BFF381AC291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AA1203-0F6E-4036-B99A-541A5AA538FA}" type="presOf" srcId="{D506ADB3-4492-42AF-89E3-55A43DF793F0}" destId="{34306D30-F36C-40CA-9CBD-303B114E2D39}" srcOrd="0" destOrd="0" presId="urn:microsoft.com/office/officeart/2005/8/layout/list1"/>
    <dgm:cxn modelId="{F06A1604-EA3E-4607-81AC-6C02E4A824B4}" type="presOf" srcId="{2DF65B6C-E0B3-4087-A6CA-09EBCAA7205E}" destId="{38A016CB-CC4E-4C73-AC09-B79C8290864E}" srcOrd="1" destOrd="0" presId="urn:microsoft.com/office/officeart/2005/8/layout/list1"/>
    <dgm:cxn modelId="{F0829735-595E-4FC4-B0ED-B2FF1F8558E8}" type="presOf" srcId="{8433F3CB-4F08-4AAF-B37B-26373685980E}" destId="{0645CA2C-331B-45BD-BA53-FF7983DCF33E}" srcOrd="0" destOrd="0" presId="urn:microsoft.com/office/officeart/2005/8/layout/list1"/>
    <dgm:cxn modelId="{1E34FE35-DE07-4239-A9DE-C6822FD41939}" type="presOf" srcId="{2DF65B6C-E0B3-4087-A6CA-09EBCAA7205E}" destId="{EF60DC4E-6BF4-4275-820B-5C0CB8925CCC}" srcOrd="0" destOrd="0" presId="urn:microsoft.com/office/officeart/2005/8/layout/list1"/>
    <dgm:cxn modelId="{A3CEFB44-31E8-47E8-9999-08E956102AE4}" type="presOf" srcId="{AED116AF-8B0C-47CA-B063-BFF381AC2910}" destId="{15D3E860-DAA3-4220-A932-5B8628F74813}" srcOrd="1" destOrd="0" presId="urn:microsoft.com/office/officeart/2005/8/layout/list1"/>
    <dgm:cxn modelId="{88AF926D-9CB7-45EA-9EB9-2EDC90BFB197}" type="presOf" srcId="{90B0FC0D-53A4-44DC-A16A-62A32DD24F7F}" destId="{116D7AFD-F51A-4A22-ADD3-5882C266A824}" srcOrd="0" destOrd="0" presId="urn:microsoft.com/office/officeart/2005/8/layout/list1"/>
    <dgm:cxn modelId="{D2038E7F-333D-49C6-842E-E5F369E6CD75}" type="presOf" srcId="{63B9518C-3B18-425D-A382-7A991374ECFD}" destId="{116D7AFD-F51A-4A22-ADD3-5882C266A824}" srcOrd="0" destOrd="1" presId="urn:microsoft.com/office/officeart/2005/8/layout/list1"/>
    <dgm:cxn modelId="{7BFDDF99-BEAD-4257-8902-7DF831F425EA}" type="presOf" srcId="{AED116AF-8B0C-47CA-B063-BFF381AC2910}" destId="{454290DE-FB29-48CF-8EE1-093D5EBDEBD6}" srcOrd="0" destOrd="0" presId="urn:microsoft.com/office/officeart/2005/8/layout/list1"/>
    <dgm:cxn modelId="{765B469D-B3E6-4DF9-82DF-3EB930A3AB50}" srcId="{2DF65B6C-E0B3-4087-A6CA-09EBCAA7205E}" destId="{63B9518C-3B18-425D-A382-7A991374ECFD}" srcOrd="1" destOrd="0" parTransId="{A487ACFA-E6FB-4D84-AE69-470F15F7F751}" sibTransId="{5865F15F-67C3-4C24-93EE-86CE63D9DB07}"/>
    <dgm:cxn modelId="{81117DBA-316B-4648-BF57-546B5B1C2BD9}" srcId="{D506ADB3-4492-42AF-89E3-55A43DF793F0}" destId="{2DF65B6C-E0B3-4087-A6CA-09EBCAA7205E}" srcOrd="0" destOrd="0" parTransId="{626C2263-660E-4B22-AF90-78982799D744}" sibTransId="{11C80F0B-6D42-4CE5-9D3E-8964F112716B}"/>
    <dgm:cxn modelId="{8C72D6E0-5CA9-42C7-832D-200991909239}" srcId="{D506ADB3-4492-42AF-89E3-55A43DF793F0}" destId="{AED116AF-8B0C-47CA-B063-BFF381AC2910}" srcOrd="1" destOrd="0" parTransId="{D1C80DF8-BB49-41B2-82DB-D50BD30F9666}" sibTransId="{FA394194-4BDC-4D99-8D56-FC1D63A95F6F}"/>
    <dgm:cxn modelId="{D8266FEE-E57C-4082-A99C-DE63F2E7F4E0}" srcId="{2DF65B6C-E0B3-4087-A6CA-09EBCAA7205E}" destId="{90B0FC0D-53A4-44DC-A16A-62A32DD24F7F}" srcOrd="0" destOrd="0" parTransId="{722889FC-E9D8-425C-AE02-81892F59070B}" sibTransId="{3EC91A4D-DD0B-41A2-82E5-9C34CCF5EEC4}"/>
    <dgm:cxn modelId="{CE149FF5-E1CD-421F-8BAE-F27D620BF6A6}" srcId="{AED116AF-8B0C-47CA-B063-BFF381AC2910}" destId="{8433F3CB-4F08-4AAF-B37B-26373685980E}" srcOrd="0" destOrd="0" parTransId="{07A81A74-BCEC-4FD5-9C12-402EC9601C9F}" sibTransId="{1D11C956-4B71-4D8F-8E41-EEDE7B9BBCE2}"/>
    <dgm:cxn modelId="{FDB4C36F-9563-4011-A15C-75EC8DB3085B}" type="presParOf" srcId="{34306D30-F36C-40CA-9CBD-303B114E2D39}" destId="{FD4F862A-05EB-489A-9F6A-BD4C626DA3F7}" srcOrd="0" destOrd="0" presId="urn:microsoft.com/office/officeart/2005/8/layout/list1"/>
    <dgm:cxn modelId="{48A4FBBD-57DC-44BE-9B4F-AC4CB1F5D19E}" type="presParOf" srcId="{FD4F862A-05EB-489A-9F6A-BD4C626DA3F7}" destId="{EF60DC4E-6BF4-4275-820B-5C0CB8925CCC}" srcOrd="0" destOrd="0" presId="urn:microsoft.com/office/officeart/2005/8/layout/list1"/>
    <dgm:cxn modelId="{A88726A8-45A7-4733-8E6C-F5EEAA2B53D9}" type="presParOf" srcId="{FD4F862A-05EB-489A-9F6A-BD4C626DA3F7}" destId="{38A016CB-CC4E-4C73-AC09-B79C8290864E}" srcOrd="1" destOrd="0" presId="urn:microsoft.com/office/officeart/2005/8/layout/list1"/>
    <dgm:cxn modelId="{9376112A-0350-4B2C-8943-68ED8AAEBDBC}" type="presParOf" srcId="{34306D30-F36C-40CA-9CBD-303B114E2D39}" destId="{15FF9E1A-2833-4FAE-8201-C9171B79E720}" srcOrd="1" destOrd="0" presId="urn:microsoft.com/office/officeart/2005/8/layout/list1"/>
    <dgm:cxn modelId="{C7CAB7AA-EFE3-4079-A6B5-DEFFF12F489D}" type="presParOf" srcId="{34306D30-F36C-40CA-9CBD-303B114E2D39}" destId="{116D7AFD-F51A-4A22-ADD3-5882C266A824}" srcOrd="2" destOrd="0" presId="urn:microsoft.com/office/officeart/2005/8/layout/list1"/>
    <dgm:cxn modelId="{934F01E4-F92D-48E9-A3F6-2171A9A6E3C3}" type="presParOf" srcId="{34306D30-F36C-40CA-9CBD-303B114E2D39}" destId="{9DE22C02-BB22-4054-AAB1-477C450AB3E6}" srcOrd="3" destOrd="0" presId="urn:microsoft.com/office/officeart/2005/8/layout/list1"/>
    <dgm:cxn modelId="{C793296A-14F7-42DC-844E-81500E0038E4}" type="presParOf" srcId="{34306D30-F36C-40CA-9CBD-303B114E2D39}" destId="{CEC422C8-234B-45DC-9B72-A166A94176CF}" srcOrd="4" destOrd="0" presId="urn:microsoft.com/office/officeart/2005/8/layout/list1"/>
    <dgm:cxn modelId="{14FB51BC-B941-46CA-887B-FBDC173F8D72}" type="presParOf" srcId="{CEC422C8-234B-45DC-9B72-A166A94176CF}" destId="{454290DE-FB29-48CF-8EE1-093D5EBDEBD6}" srcOrd="0" destOrd="0" presId="urn:microsoft.com/office/officeart/2005/8/layout/list1"/>
    <dgm:cxn modelId="{5928A0E0-520E-4A6A-AC12-DB5D594DF310}" type="presParOf" srcId="{CEC422C8-234B-45DC-9B72-A166A94176CF}" destId="{15D3E860-DAA3-4220-A932-5B8628F74813}" srcOrd="1" destOrd="0" presId="urn:microsoft.com/office/officeart/2005/8/layout/list1"/>
    <dgm:cxn modelId="{0048D55D-363F-4661-9957-B93B944C0A9E}" type="presParOf" srcId="{34306D30-F36C-40CA-9CBD-303B114E2D39}" destId="{8C1CF2B1-C3FA-4019-9190-32B37FBA104C}" srcOrd="5" destOrd="0" presId="urn:microsoft.com/office/officeart/2005/8/layout/list1"/>
    <dgm:cxn modelId="{E592B986-1252-4C5D-8963-D00AA0EF3FA1}" type="presParOf" srcId="{34306D30-F36C-40CA-9CBD-303B114E2D39}" destId="{0645CA2C-331B-45BD-BA53-FF7983DCF3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572F9-325E-4376-9C22-7C475424070B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6D147147-9180-41B5-B8F7-F3C8ADE7B240}">
      <dgm:prSet phldrT="[Texte]" custT="1"/>
      <dgm:spPr>
        <a:solidFill>
          <a:srgbClr val="F36F30"/>
        </a:solidFill>
      </dgm:spPr>
      <dgm:t>
        <a:bodyPr/>
        <a:lstStyle/>
        <a:p>
          <a:r>
            <a:rPr lang="fr-FR" sz="2400">
              <a:latin typeface="FrontageCondensed-Inline"/>
            </a:rPr>
            <a:t>HORAIRES</a:t>
          </a:r>
        </a:p>
      </dgm:t>
    </dgm:pt>
    <dgm:pt modelId="{A1D4FF6C-BF59-4B60-801E-63C5845108E9}" type="parTrans" cxnId="{E2EA629C-4CFB-48A8-8B81-AB2C50711808}">
      <dgm:prSet/>
      <dgm:spPr/>
      <dgm:t>
        <a:bodyPr/>
        <a:lstStyle/>
        <a:p>
          <a:endParaRPr lang="fr-FR" sz="1800"/>
        </a:p>
      </dgm:t>
    </dgm:pt>
    <dgm:pt modelId="{0C522A20-AE29-44E6-A11A-C0E8E4DA6ACB}" type="sibTrans" cxnId="{E2EA629C-4CFB-48A8-8B81-AB2C50711808}">
      <dgm:prSet/>
      <dgm:spPr/>
      <dgm:t>
        <a:bodyPr/>
        <a:lstStyle/>
        <a:p>
          <a:endParaRPr lang="fr-FR" sz="1800"/>
        </a:p>
      </dgm:t>
    </dgm:pt>
    <dgm:pt modelId="{2CE919B1-D373-41BC-A0A9-07EB88AA425F}">
      <dgm:prSet phldrT="[Texte]" custT="1"/>
      <dgm:spPr>
        <a:solidFill>
          <a:srgbClr val="F36F30"/>
        </a:solidFill>
      </dgm:spPr>
      <dgm:t>
        <a:bodyPr/>
        <a:lstStyle/>
        <a:p>
          <a:r>
            <a:rPr lang="fr-FR" sz="2400">
              <a:latin typeface="FrontageCondensed-Inline"/>
            </a:rPr>
            <a:t>ABSENCES</a:t>
          </a:r>
        </a:p>
      </dgm:t>
    </dgm:pt>
    <dgm:pt modelId="{88EB2A23-5989-47EE-BCA4-C37B00769E92}" type="parTrans" cxnId="{872F4ACE-48D8-468D-9639-7C8CF6F530B0}">
      <dgm:prSet/>
      <dgm:spPr/>
      <dgm:t>
        <a:bodyPr/>
        <a:lstStyle/>
        <a:p>
          <a:endParaRPr lang="fr-FR" sz="1800"/>
        </a:p>
      </dgm:t>
    </dgm:pt>
    <dgm:pt modelId="{6ED6AEFC-AE6C-4F3F-B3F2-F0047C4F1789}" type="sibTrans" cxnId="{872F4ACE-48D8-468D-9639-7C8CF6F530B0}">
      <dgm:prSet/>
      <dgm:spPr/>
      <dgm:t>
        <a:bodyPr/>
        <a:lstStyle/>
        <a:p>
          <a:endParaRPr lang="fr-FR" sz="1800"/>
        </a:p>
      </dgm:t>
    </dgm:pt>
    <dgm:pt modelId="{25D442AB-9481-4781-855B-6FECBDB44AB4}">
      <dgm:prSet phldrT="[Texte]" custT="1"/>
      <dgm:spPr/>
      <dgm:t>
        <a:bodyPr/>
        <a:lstStyle/>
        <a:p>
          <a:r>
            <a:rPr lang="fr-FR" sz="1100">
              <a:solidFill>
                <a:srgbClr val="0D2546"/>
              </a:solidFill>
              <a:latin typeface="Affogato Medium"/>
              <a:ea typeface="ＭＳ Ｐゴシック"/>
            </a:rPr>
            <a:t>Les stagiaires sont tenus d’être présent sous peine de l’application de sanctions</a:t>
          </a:r>
          <a:br>
            <a:rPr lang="fr-FR" sz="1100">
              <a:solidFill>
                <a:srgbClr val="0D2546"/>
              </a:solidFill>
              <a:latin typeface="Affogato Medium"/>
              <a:ea typeface="ＭＳ Ｐゴシック"/>
            </a:rPr>
          </a:br>
          <a:r>
            <a:rPr lang="fr-FR" sz="1100" b="1">
              <a:solidFill>
                <a:srgbClr val="0D2546"/>
              </a:solidFill>
              <a:latin typeface="Affogato Bold"/>
              <a:ea typeface="ＭＳ Ｐゴシック"/>
            </a:rPr>
            <a:t>8H30 - 12H / 13H00 - 16H30 ou </a:t>
          </a:r>
          <a:r>
            <a:rPr lang="fr-FR" sz="1100" b="1">
              <a:solidFill>
                <a:srgbClr val="F36F30"/>
              </a:solidFill>
              <a:latin typeface="Affogato Bold"/>
              <a:ea typeface="ＭＳ Ｐゴシック"/>
            </a:rPr>
            <a:t>en horaires décalés sur les formations de circulation transport : </a:t>
          </a:r>
          <a:r>
            <a:rPr lang="fr-FR" sz="1100" b="1">
              <a:solidFill>
                <a:srgbClr val="0D2546"/>
              </a:solidFill>
              <a:latin typeface="Affogato Bold"/>
              <a:ea typeface="ＭＳ Ｐゴシック"/>
            </a:rPr>
            <a:t>6H - 13H ou 13H - 20H</a:t>
          </a:r>
          <a:endParaRPr lang="fr-FR" sz="1100">
            <a:solidFill>
              <a:srgbClr val="0D2546"/>
            </a:solidFill>
            <a:latin typeface="Affogato Bold"/>
            <a:ea typeface="ＭＳ Ｐゴシック"/>
          </a:endParaRPr>
        </a:p>
      </dgm:t>
    </dgm:pt>
    <dgm:pt modelId="{39E28905-5B23-4462-998B-EAA685644661}" type="parTrans" cxnId="{3533F15D-F405-48E5-9CC5-0F44C82FC5F6}">
      <dgm:prSet/>
      <dgm:spPr/>
      <dgm:t>
        <a:bodyPr/>
        <a:lstStyle/>
        <a:p>
          <a:endParaRPr lang="fr-FR" sz="1800"/>
        </a:p>
      </dgm:t>
    </dgm:pt>
    <dgm:pt modelId="{952171B2-54D8-4678-A8D7-E9A8E84C6633}" type="sibTrans" cxnId="{3533F15D-F405-48E5-9CC5-0F44C82FC5F6}">
      <dgm:prSet/>
      <dgm:spPr/>
      <dgm:t>
        <a:bodyPr/>
        <a:lstStyle/>
        <a:p>
          <a:endParaRPr lang="fr-FR" sz="1800"/>
        </a:p>
      </dgm:t>
    </dgm:pt>
    <dgm:pt modelId="{DD7EA609-13C4-48EC-9D66-9CB3745F84DD}">
      <dgm:prSet custT="1"/>
      <dgm:spPr/>
      <dgm:t>
        <a:bodyPr/>
        <a:lstStyle/>
        <a:p>
          <a:pPr rtl="0"/>
          <a:r>
            <a:rPr lang="fr-FR" sz="1050" b="1">
              <a:solidFill>
                <a:srgbClr val="0D2546"/>
              </a:solidFill>
              <a:latin typeface="Affogato Medium"/>
              <a:ea typeface="ＭＳ Ｐゴシック"/>
            </a:rPr>
            <a:t>Les seuls absences justifiées sont </a:t>
          </a:r>
          <a:br>
            <a:rPr lang="fr-FR" sz="1050" b="1">
              <a:solidFill>
                <a:srgbClr val="0D2546"/>
              </a:solidFill>
              <a:latin typeface="Affogato Medium"/>
              <a:ea typeface="ＭＳ Ｐゴシック"/>
            </a:rPr>
          </a:br>
          <a:r>
            <a:rPr lang="fr-FR" sz="1050" b="1">
              <a:solidFill>
                <a:srgbClr val="0D2546"/>
              </a:solidFill>
              <a:latin typeface="Affogato Medium"/>
              <a:ea typeface="ＭＳ Ｐゴシック"/>
            </a:rPr>
            <a:t>      - </a:t>
          </a:r>
          <a:r>
            <a:rPr lang="fr-FR" sz="1050">
              <a:solidFill>
                <a:srgbClr val="0D2546"/>
              </a:solidFill>
              <a:latin typeface="Affogato Medium"/>
              <a:ea typeface="ＭＳ Ｐゴシック"/>
            </a:rPr>
            <a:t>Les absences pour raisons médicales justifiées dans les 48 heures par un certificat médical (le stagiaire ayant au préalable averti immédiatement par téléphone)</a:t>
          </a:r>
          <a:br>
            <a:rPr lang="fr-FR" sz="1050">
              <a:solidFill>
                <a:srgbClr val="0D2546"/>
              </a:solidFill>
              <a:latin typeface="Affogato Medium"/>
              <a:ea typeface="ＭＳ Ｐゴシック"/>
            </a:rPr>
          </a:br>
          <a:r>
            <a:rPr lang="fr-FR" sz="1050">
              <a:solidFill>
                <a:srgbClr val="0D2546"/>
              </a:solidFill>
              <a:latin typeface="Affogato Medium"/>
              <a:ea typeface="ＭＳ Ｐゴシック"/>
            </a:rPr>
            <a:t>      - Les absences pour évènements familiaux</a:t>
          </a:r>
        </a:p>
      </dgm:t>
    </dgm:pt>
    <dgm:pt modelId="{2D4F788E-27B0-4784-B02A-B6BB8E342C65}" type="parTrans" cxnId="{571F4892-7EC0-41B5-8734-709B26683F0A}">
      <dgm:prSet/>
      <dgm:spPr/>
      <dgm:t>
        <a:bodyPr/>
        <a:lstStyle/>
        <a:p>
          <a:endParaRPr lang="fr-FR" sz="1800"/>
        </a:p>
      </dgm:t>
    </dgm:pt>
    <dgm:pt modelId="{91DFDC30-D0D2-469B-8F67-189AF0117033}" type="sibTrans" cxnId="{571F4892-7EC0-41B5-8734-709B26683F0A}">
      <dgm:prSet/>
      <dgm:spPr/>
      <dgm:t>
        <a:bodyPr/>
        <a:lstStyle/>
        <a:p>
          <a:endParaRPr lang="fr-FR" sz="1800"/>
        </a:p>
      </dgm:t>
    </dgm:pt>
    <dgm:pt modelId="{977486D7-9FFA-4A64-ADAD-FE1F5494EFD0}">
      <dgm:prSet phldr="0" custT="1"/>
      <dgm:spPr>
        <a:solidFill>
          <a:srgbClr val="F36F30"/>
        </a:solidFill>
      </dgm:spPr>
      <dgm:t>
        <a:bodyPr/>
        <a:lstStyle/>
        <a:p>
          <a:pPr algn="ctr" rtl="0"/>
          <a:r>
            <a:rPr lang="fr-FR" sz="2800" b="1">
              <a:solidFill>
                <a:srgbClr val="0D2546"/>
              </a:solidFill>
              <a:latin typeface="FrontageCondensed-Inline" panose="00000800000000000000" pitchFamily="2" charset="0"/>
              <a:ea typeface="ＭＳ Ｐゴシック"/>
            </a:rPr>
            <a:t>Attention ! </a:t>
          </a:r>
          <a:br>
            <a:rPr lang="fr-FR" sz="2000" b="1">
              <a:solidFill>
                <a:srgbClr val="0D2546"/>
              </a:solidFill>
              <a:latin typeface="FrontageCondensed-Inline" panose="00000800000000000000" pitchFamily="2" charset="0"/>
              <a:ea typeface="ＭＳ Ｐゴシック"/>
            </a:rPr>
          </a:br>
          <a:r>
            <a:rPr lang="fr-FR" sz="1800" b="1">
              <a:latin typeface="Affogato Medium"/>
              <a:ea typeface="ＭＳ Ｐゴシック"/>
            </a:rPr>
            <a:t>Sur certaines formations aucune absences n'est autorisées</a:t>
          </a:r>
        </a:p>
      </dgm:t>
    </dgm:pt>
    <dgm:pt modelId="{4C7EA397-3C7C-427E-8803-92B74D1D4D95}" type="parTrans" cxnId="{F03E7048-7274-44A9-86B6-905C0C7636B8}">
      <dgm:prSet/>
      <dgm:spPr/>
      <dgm:t>
        <a:bodyPr/>
        <a:lstStyle/>
        <a:p>
          <a:endParaRPr lang="fr-FR" sz="1800"/>
        </a:p>
      </dgm:t>
    </dgm:pt>
    <dgm:pt modelId="{410A746C-4E0C-4B02-94A1-660298BC910A}" type="sibTrans" cxnId="{F03E7048-7274-44A9-86B6-905C0C7636B8}">
      <dgm:prSet/>
      <dgm:spPr/>
      <dgm:t>
        <a:bodyPr/>
        <a:lstStyle/>
        <a:p>
          <a:endParaRPr lang="fr-FR" sz="1800"/>
        </a:p>
      </dgm:t>
    </dgm:pt>
    <dgm:pt modelId="{789D818D-C47C-4CBC-8AD4-4452338FD2CC}" type="pres">
      <dgm:prSet presAssocID="{530572F9-325E-4376-9C22-7C475424070B}" presName="linear" presStyleCnt="0">
        <dgm:presLayoutVars>
          <dgm:dir/>
          <dgm:animLvl val="lvl"/>
          <dgm:resizeHandles val="exact"/>
        </dgm:presLayoutVars>
      </dgm:prSet>
      <dgm:spPr/>
    </dgm:pt>
    <dgm:pt modelId="{BF6F3488-518D-40E2-AF6F-5754BEAA7328}" type="pres">
      <dgm:prSet presAssocID="{6D147147-9180-41B5-B8F7-F3C8ADE7B240}" presName="parentLin" presStyleCnt="0"/>
      <dgm:spPr/>
    </dgm:pt>
    <dgm:pt modelId="{F5E6294F-BEE0-4A9C-A5AB-FEF5BAC1AE3B}" type="pres">
      <dgm:prSet presAssocID="{6D147147-9180-41B5-B8F7-F3C8ADE7B240}" presName="parentLeftMargin" presStyleLbl="node1" presStyleIdx="0" presStyleCnt="3"/>
      <dgm:spPr/>
    </dgm:pt>
    <dgm:pt modelId="{52DC3A9A-D911-4993-9603-DE79DC66FFF0}" type="pres">
      <dgm:prSet presAssocID="{6D147147-9180-41B5-B8F7-F3C8ADE7B240}" presName="parentText" presStyleLbl="node1" presStyleIdx="0" presStyleCnt="3" custScaleY="134836">
        <dgm:presLayoutVars>
          <dgm:chMax val="0"/>
          <dgm:bulletEnabled val="1"/>
        </dgm:presLayoutVars>
      </dgm:prSet>
      <dgm:spPr/>
    </dgm:pt>
    <dgm:pt modelId="{141343B2-4FB3-4B99-BFD3-EAB1DEA68781}" type="pres">
      <dgm:prSet presAssocID="{6D147147-9180-41B5-B8F7-F3C8ADE7B240}" presName="negativeSpace" presStyleCnt="0"/>
      <dgm:spPr/>
    </dgm:pt>
    <dgm:pt modelId="{C2983518-A0D0-4FEC-9413-50203E36D8F4}" type="pres">
      <dgm:prSet presAssocID="{6D147147-9180-41B5-B8F7-F3C8ADE7B240}" presName="childText" presStyleLbl="conFgAcc1" presStyleIdx="0" presStyleCnt="3" custScaleY="107164">
        <dgm:presLayoutVars>
          <dgm:bulletEnabled val="1"/>
        </dgm:presLayoutVars>
      </dgm:prSet>
      <dgm:spPr/>
    </dgm:pt>
    <dgm:pt modelId="{2E83DFA4-6BFC-4CAC-9D33-2E3E17B8AE26}" type="pres">
      <dgm:prSet presAssocID="{0C522A20-AE29-44E6-A11A-C0E8E4DA6ACB}" presName="spaceBetweenRectangles" presStyleCnt="0"/>
      <dgm:spPr/>
    </dgm:pt>
    <dgm:pt modelId="{6EFF4BEC-640A-48D7-8FF6-EDF095762E0E}" type="pres">
      <dgm:prSet presAssocID="{2CE919B1-D373-41BC-A0A9-07EB88AA425F}" presName="parentLin" presStyleCnt="0"/>
      <dgm:spPr/>
    </dgm:pt>
    <dgm:pt modelId="{52B45FA1-E51B-4CC7-A35D-848236134F92}" type="pres">
      <dgm:prSet presAssocID="{2CE919B1-D373-41BC-A0A9-07EB88AA425F}" presName="parentLeftMargin" presStyleLbl="node1" presStyleIdx="0" presStyleCnt="3"/>
      <dgm:spPr/>
    </dgm:pt>
    <dgm:pt modelId="{14352FDD-43BB-495C-B9CE-4FFE8F7BCB43}" type="pres">
      <dgm:prSet presAssocID="{2CE919B1-D373-41BC-A0A9-07EB88AA425F}" presName="parentText" presStyleLbl="node1" presStyleIdx="1" presStyleCnt="3" custScaleY="129729">
        <dgm:presLayoutVars>
          <dgm:chMax val="0"/>
          <dgm:bulletEnabled val="1"/>
        </dgm:presLayoutVars>
      </dgm:prSet>
      <dgm:spPr/>
    </dgm:pt>
    <dgm:pt modelId="{8D1A5B31-063A-4BA0-82B3-30B53CCDF77D}" type="pres">
      <dgm:prSet presAssocID="{2CE919B1-D373-41BC-A0A9-07EB88AA425F}" presName="negativeSpace" presStyleCnt="0"/>
      <dgm:spPr/>
    </dgm:pt>
    <dgm:pt modelId="{B766BD0B-EC23-4F97-8669-8682A71DBD9F}" type="pres">
      <dgm:prSet presAssocID="{2CE919B1-D373-41BC-A0A9-07EB88AA425F}" presName="childText" presStyleLbl="conFgAcc1" presStyleIdx="1" presStyleCnt="3">
        <dgm:presLayoutVars>
          <dgm:bulletEnabled val="1"/>
        </dgm:presLayoutVars>
      </dgm:prSet>
      <dgm:spPr/>
    </dgm:pt>
    <dgm:pt modelId="{AD763481-706C-483C-81DF-557CFB0C8FDA}" type="pres">
      <dgm:prSet presAssocID="{6ED6AEFC-AE6C-4F3F-B3F2-F0047C4F1789}" presName="spaceBetweenRectangles" presStyleCnt="0"/>
      <dgm:spPr/>
    </dgm:pt>
    <dgm:pt modelId="{82F155FB-A0D5-4FE0-A30D-FCC4458A7C7D}" type="pres">
      <dgm:prSet presAssocID="{977486D7-9FFA-4A64-ADAD-FE1F5494EFD0}" presName="parentLin" presStyleCnt="0"/>
      <dgm:spPr/>
    </dgm:pt>
    <dgm:pt modelId="{3916127C-57E7-4B6E-9748-8410DFF5A0F4}" type="pres">
      <dgm:prSet presAssocID="{977486D7-9FFA-4A64-ADAD-FE1F5494EFD0}" presName="parentLeftMargin" presStyleLbl="node1" presStyleIdx="1" presStyleCnt="3"/>
      <dgm:spPr/>
    </dgm:pt>
    <dgm:pt modelId="{22E426F7-8297-4DB8-83D0-C08512F35C34}" type="pres">
      <dgm:prSet presAssocID="{977486D7-9FFA-4A64-ADAD-FE1F5494EFD0}" presName="parentText" presStyleLbl="node1" presStyleIdx="2" presStyleCnt="3" custScaleX="127631" custScaleY="193400" custLinFactNeighborY="-8510">
        <dgm:presLayoutVars>
          <dgm:chMax val="0"/>
          <dgm:bulletEnabled val="1"/>
        </dgm:presLayoutVars>
      </dgm:prSet>
      <dgm:spPr/>
    </dgm:pt>
    <dgm:pt modelId="{01EBDF19-A10B-44EC-9385-872D08056C89}" type="pres">
      <dgm:prSet presAssocID="{977486D7-9FFA-4A64-ADAD-FE1F5494EFD0}" presName="negativeSpace" presStyleCnt="0"/>
      <dgm:spPr/>
    </dgm:pt>
    <dgm:pt modelId="{33AFA3CE-2F00-45DF-B3F9-795A660B7CBA}" type="pres">
      <dgm:prSet presAssocID="{977486D7-9FFA-4A64-ADAD-FE1F5494EF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B75C12-FB88-47E1-8297-8B5A85C24A75}" type="presOf" srcId="{6D147147-9180-41B5-B8F7-F3C8ADE7B240}" destId="{52DC3A9A-D911-4993-9603-DE79DC66FFF0}" srcOrd="1" destOrd="0" presId="urn:microsoft.com/office/officeart/2005/8/layout/list1"/>
    <dgm:cxn modelId="{89DAD328-D986-454A-9941-2CABDFBBAA8D}" type="presOf" srcId="{2CE919B1-D373-41BC-A0A9-07EB88AA425F}" destId="{14352FDD-43BB-495C-B9CE-4FFE8F7BCB43}" srcOrd="1" destOrd="0" presId="urn:microsoft.com/office/officeart/2005/8/layout/list1"/>
    <dgm:cxn modelId="{3D88DC2A-9F32-4109-A607-FAC38D3972EB}" type="presOf" srcId="{DD7EA609-13C4-48EC-9D66-9CB3745F84DD}" destId="{B766BD0B-EC23-4F97-8669-8682A71DBD9F}" srcOrd="0" destOrd="0" presId="urn:microsoft.com/office/officeart/2005/8/layout/list1"/>
    <dgm:cxn modelId="{3533F15D-F405-48E5-9CC5-0F44C82FC5F6}" srcId="{6D147147-9180-41B5-B8F7-F3C8ADE7B240}" destId="{25D442AB-9481-4781-855B-6FECBDB44AB4}" srcOrd="0" destOrd="0" parTransId="{39E28905-5B23-4462-998B-EAA685644661}" sibTransId="{952171B2-54D8-4678-A8D7-E9A8E84C6633}"/>
    <dgm:cxn modelId="{7391B965-C407-4381-B11A-10320EBFC640}" type="presOf" srcId="{2CE919B1-D373-41BC-A0A9-07EB88AA425F}" destId="{52B45FA1-E51B-4CC7-A35D-848236134F92}" srcOrd="0" destOrd="0" presId="urn:microsoft.com/office/officeart/2005/8/layout/list1"/>
    <dgm:cxn modelId="{F03E7048-7274-44A9-86B6-905C0C7636B8}" srcId="{530572F9-325E-4376-9C22-7C475424070B}" destId="{977486D7-9FFA-4A64-ADAD-FE1F5494EFD0}" srcOrd="2" destOrd="0" parTransId="{4C7EA397-3C7C-427E-8803-92B74D1D4D95}" sibTransId="{410A746C-4E0C-4B02-94A1-660298BC910A}"/>
    <dgm:cxn modelId="{0590E24A-5345-4E4B-8A26-8F90132D19BD}" type="presOf" srcId="{977486D7-9FFA-4A64-ADAD-FE1F5494EFD0}" destId="{3916127C-57E7-4B6E-9748-8410DFF5A0F4}" srcOrd="0" destOrd="0" presId="urn:microsoft.com/office/officeart/2005/8/layout/list1"/>
    <dgm:cxn modelId="{140C047A-8266-4112-9304-47199268DEA7}" type="presOf" srcId="{6D147147-9180-41B5-B8F7-F3C8ADE7B240}" destId="{F5E6294F-BEE0-4A9C-A5AB-FEF5BAC1AE3B}" srcOrd="0" destOrd="0" presId="urn:microsoft.com/office/officeart/2005/8/layout/list1"/>
    <dgm:cxn modelId="{571F4892-7EC0-41B5-8734-709B26683F0A}" srcId="{2CE919B1-D373-41BC-A0A9-07EB88AA425F}" destId="{DD7EA609-13C4-48EC-9D66-9CB3745F84DD}" srcOrd="0" destOrd="0" parTransId="{2D4F788E-27B0-4784-B02A-B6BB8E342C65}" sibTransId="{91DFDC30-D0D2-469B-8F67-189AF0117033}"/>
    <dgm:cxn modelId="{E2EA629C-4CFB-48A8-8B81-AB2C50711808}" srcId="{530572F9-325E-4376-9C22-7C475424070B}" destId="{6D147147-9180-41B5-B8F7-F3C8ADE7B240}" srcOrd="0" destOrd="0" parTransId="{A1D4FF6C-BF59-4B60-801E-63C5845108E9}" sibTransId="{0C522A20-AE29-44E6-A11A-C0E8E4DA6ACB}"/>
    <dgm:cxn modelId="{0890B69E-C426-441B-ACDB-FE3A5E1A1635}" type="presOf" srcId="{530572F9-325E-4376-9C22-7C475424070B}" destId="{789D818D-C47C-4CBC-8AD4-4452338FD2CC}" srcOrd="0" destOrd="0" presId="urn:microsoft.com/office/officeart/2005/8/layout/list1"/>
    <dgm:cxn modelId="{97E062BE-8FDF-411E-8341-6AC82BD8654D}" type="presOf" srcId="{25D442AB-9481-4781-855B-6FECBDB44AB4}" destId="{C2983518-A0D0-4FEC-9413-50203E36D8F4}" srcOrd="0" destOrd="0" presId="urn:microsoft.com/office/officeart/2005/8/layout/list1"/>
    <dgm:cxn modelId="{76491FBF-37FE-44F9-ABFA-83B1345793D4}" type="presOf" srcId="{977486D7-9FFA-4A64-ADAD-FE1F5494EFD0}" destId="{22E426F7-8297-4DB8-83D0-C08512F35C34}" srcOrd="1" destOrd="0" presId="urn:microsoft.com/office/officeart/2005/8/layout/list1"/>
    <dgm:cxn modelId="{872F4ACE-48D8-468D-9639-7C8CF6F530B0}" srcId="{530572F9-325E-4376-9C22-7C475424070B}" destId="{2CE919B1-D373-41BC-A0A9-07EB88AA425F}" srcOrd="1" destOrd="0" parTransId="{88EB2A23-5989-47EE-BCA4-C37B00769E92}" sibTransId="{6ED6AEFC-AE6C-4F3F-B3F2-F0047C4F1789}"/>
    <dgm:cxn modelId="{9AD76CEF-65D1-49B7-B40C-A9132A75AE00}" type="presParOf" srcId="{789D818D-C47C-4CBC-8AD4-4452338FD2CC}" destId="{BF6F3488-518D-40E2-AF6F-5754BEAA7328}" srcOrd="0" destOrd="0" presId="urn:microsoft.com/office/officeart/2005/8/layout/list1"/>
    <dgm:cxn modelId="{22F96076-117E-4EE3-93C2-CE1E69AB20CD}" type="presParOf" srcId="{BF6F3488-518D-40E2-AF6F-5754BEAA7328}" destId="{F5E6294F-BEE0-4A9C-A5AB-FEF5BAC1AE3B}" srcOrd="0" destOrd="0" presId="urn:microsoft.com/office/officeart/2005/8/layout/list1"/>
    <dgm:cxn modelId="{667D722A-7DAE-4611-B3B1-54FE5ED0440C}" type="presParOf" srcId="{BF6F3488-518D-40E2-AF6F-5754BEAA7328}" destId="{52DC3A9A-D911-4993-9603-DE79DC66FFF0}" srcOrd="1" destOrd="0" presId="urn:microsoft.com/office/officeart/2005/8/layout/list1"/>
    <dgm:cxn modelId="{FBBB8E62-BA59-475D-8E44-EC9DCD9571F7}" type="presParOf" srcId="{789D818D-C47C-4CBC-8AD4-4452338FD2CC}" destId="{141343B2-4FB3-4B99-BFD3-EAB1DEA68781}" srcOrd="1" destOrd="0" presId="urn:microsoft.com/office/officeart/2005/8/layout/list1"/>
    <dgm:cxn modelId="{6BF5EC50-30AB-4897-8111-18835E7D513E}" type="presParOf" srcId="{789D818D-C47C-4CBC-8AD4-4452338FD2CC}" destId="{C2983518-A0D0-4FEC-9413-50203E36D8F4}" srcOrd="2" destOrd="0" presId="urn:microsoft.com/office/officeart/2005/8/layout/list1"/>
    <dgm:cxn modelId="{E3099C1D-2AE7-478D-8FAF-CD66F4F8E47B}" type="presParOf" srcId="{789D818D-C47C-4CBC-8AD4-4452338FD2CC}" destId="{2E83DFA4-6BFC-4CAC-9D33-2E3E17B8AE26}" srcOrd="3" destOrd="0" presId="urn:microsoft.com/office/officeart/2005/8/layout/list1"/>
    <dgm:cxn modelId="{9D8483B6-C710-4AA4-8D87-60FD6B8CD0F7}" type="presParOf" srcId="{789D818D-C47C-4CBC-8AD4-4452338FD2CC}" destId="{6EFF4BEC-640A-48D7-8FF6-EDF095762E0E}" srcOrd="4" destOrd="0" presId="urn:microsoft.com/office/officeart/2005/8/layout/list1"/>
    <dgm:cxn modelId="{5B0FD48C-AAA9-4488-AEF6-D11A048DDEB0}" type="presParOf" srcId="{6EFF4BEC-640A-48D7-8FF6-EDF095762E0E}" destId="{52B45FA1-E51B-4CC7-A35D-848236134F92}" srcOrd="0" destOrd="0" presId="urn:microsoft.com/office/officeart/2005/8/layout/list1"/>
    <dgm:cxn modelId="{E47B1E1E-BEE0-4D53-BF2F-718000D9C5DA}" type="presParOf" srcId="{6EFF4BEC-640A-48D7-8FF6-EDF095762E0E}" destId="{14352FDD-43BB-495C-B9CE-4FFE8F7BCB43}" srcOrd="1" destOrd="0" presId="urn:microsoft.com/office/officeart/2005/8/layout/list1"/>
    <dgm:cxn modelId="{91C69802-6454-4E11-BB16-A2C983244C41}" type="presParOf" srcId="{789D818D-C47C-4CBC-8AD4-4452338FD2CC}" destId="{8D1A5B31-063A-4BA0-82B3-30B53CCDF77D}" srcOrd="5" destOrd="0" presId="urn:microsoft.com/office/officeart/2005/8/layout/list1"/>
    <dgm:cxn modelId="{00BCFCBF-0E46-47D0-BB25-51B4548F6EE1}" type="presParOf" srcId="{789D818D-C47C-4CBC-8AD4-4452338FD2CC}" destId="{B766BD0B-EC23-4F97-8669-8682A71DBD9F}" srcOrd="6" destOrd="0" presId="urn:microsoft.com/office/officeart/2005/8/layout/list1"/>
    <dgm:cxn modelId="{8DDFFAED-FAC2-4F84-8851-03C484543851}" type="presParOf" srcId="{789D818D-C47C-4CBC-8AD4-4452338FD2CC}" destId="{AD763481-706C-483C-81DF-557CFB0C8FDA}" srcOrd="7" destOrd="0" presId="urn:microsoft.com/office/officeart/2005/8/layout/list1"/>
    <dgm:cxn modelId="{96A1D029-B65B-471E-AED5-45B5AD606C98}" type="presParOf" srcId="{789D818D-C47C-4CBC-8AD4-4452338FD2CC}" destId="{82F155FB-A0D5-4FE0-A30D-FCC4458A7C7D}" srcOrd="8" destOrd="0" presId="urn:microsoft.com/office/officeart/2005/8/layout/list1"/>
    <dgm:cxn modelId="{B4CA945D-AA84-4B08-B275-EF4D6C937E45}" type="presParOf" srcId="{82F155FB-A0D5-4FE0-A30D-FCC4458A7C7D}" destId="{3916127C-57E7-4B6E-9748-8410DFF5A0F4}" srcOrd="0" destOrd="0" presId="urn:microsoft.com/office/officeart/2005/8/layout/list1"/>
    <dgm:cxn modelId="{14A38240-71A5-4782-9D95-05F5A07B8A30}" type="presParOf" srcId="{82F155FB-A0D5-4FE0-A30D-FCC4458A7C7D}" destId="{22E426F7-8297-4DB8-83D0-C08512F35C34}" srcOrd="1" destOrd="0" presId="urn:microsoft.com/office/officeart/2005/8/layout/list1"/>
    <dgm:cxn modelId="{9332071E-975F-4BF6-A00E-AB20D59EB1D1}" type="presParOf" srcId="{789D818D-C47C-4CBC-8AD4-4452338FD2CC}" destId="{01EBDF19-A10B-44EC-9385-872D08056C89}" srcOrd="9" destOrd="0" presId="urn:microsoft.com/office/officeart/2005/8/layout/list1"/>
    <dgm:cxn modelId="{2174250B-A27E-41BF-AC0C-E7C6F73D55BF}" type="presParOf" srcId="{789D818D-C47C-4CBC-8AD4-4452338FD2CC}" destId="{33AFA3CE-2F00-45DF-B3F9-795A660B7C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9F176-B87B-42FB-A1B6-907C28A442D1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437618DB-735E-47DB-A3FE-C5FE27E383B1}">
      <dgm:prSet phldrT="[Texte]" custT="1"/>
      <dgm:spPr>
        <a:solidFill>
          <a:srgbClr val="F36F30"/>
        </a:solidFill>
      </dgm:spPr>
      <dgm:t>
        <a:bodyPr/>
        <a:lstStyle/>
        <a:p>
          <a:r>
            <a:rPr lang="fr-FR" altLang="fr-FR" sz="1600" b="1">
              <a:latin typeface="FrontageCondensed-Inline" panose="00000800000000000000" pitchFamily="2" charset="0"/>
            </a:rPr>
            <a:t>Tout manquement du stagiaire à l’une des prescriptions du présent règlement intérieur pourra faire l’objet d’une sanction</a:t>
          </a:r>
          <a:endParaRPr lang="fr-FR" sz="1600">
            <a:latin typeface="FrontageCondensed-Inline" panose="00000800000000000000" pitchFamily="2" charset="0"/>
          </a:endParaRPr>
        </a:p>
      </dgm:t>
    </dgm:pt>
    <dgm:pt modelId="{CF7ED599-5CF2-4F64-BF61-914BFFF56C64}" type="parTrans" cxnId="{016826C7-B423-476B-9445-5074DDD0C9FE}">
      <dgm:prSet/>
      <dgm:spPr/>
      <dgm:t>
        <a:bodyPr/>
        <a:lstStyle/>
        <a:p>
          <a:endParaRPr lang="fr-FR" sz="3600"/>
        </a:p>
      </dgm:t>
    </dgm:pt>
    <dgm:pt modelId="{843CC5B7-58AE-4C23-A6A8-19A4DFA8C005}" type="sibTrans" cxnId="{016826C7-B423-476B-9445-5074DDD0C9FE}">
      <dgm:prSet/>
      <dgm:spPr/>
      <dgm:t>
        <a:bodyPr/>
        <a:lstStyle/>
        <a:p>
          <a:endParaRPr lang="fr-FR" sz="3600"/>
        </a:p>
      </dgm:t>
    </dgm:pt>
    <dgm:pt modelId="{F79DA188-7A79-46EB-8840-ACDCAF691500}">
      <dgm:prSet custT="1"/>
      <dgm:spPr>
        <a:solidFill>
          <a:srgbClr val="F36F30"/>
        </a:solidFill>
      </dgm:spPr>
      <dgm:t>
        <a:bodyPr/>
        <a:lstStyle/>
        <a:p>
          <a:r>
            <a:rPr lang="fr-FR" altLang="fr-FR" sz="1800" b="1">
              <a:latin typeface="FrontageCondensed-Inline" panose="00000800000000000000" pitchFamily="2" charset="0"/>
            </a:rPr>
            <a:t>Selon la gravité du manquement constaté, la sanction pourra consister :</a:t>
          </a:r>
        </a:p>
      </dgm:t>
    </dgm:pt>
    <dgm:pt modelId="{77063671-62A9-48BB-8E1A-21E12DC8CAD3}" type="parTrans" cxnId="{9129473C-7E57-4A16-9CC9-AC8D5A7BB859}">
      <dgm:prSet/>
      <dgm:spPr/>
      <dgm:t>
        <a:bodyPr/>
        <a:lstStyle/>
        <a:p>
          <a:endParaRPr lang="fr-FR" sz="3600"/>
        </a:p>
      </dgm:t>
    </dgm:pt>
    <dgm:pt modelId="{E5AE6603-11C9-4361-80BC-88327971F647}" type="sibTrans" cxnId="{9129473C-7E57-4A16-9CC9-AC8D5A7BB859}">
      <dgm:prSet/>
      <dgm:spPr/>
      <dgm:t>
        <a:bodyPr/>
        <a:lstStyle/>
        <a:p>
          <a:endParaRPr lang="fr-FR" sz="3600"/>
        </a:p>
      </dgm:t>
    </dgm:pt>
    <dgm:pt modelId="{008BD7BF-6DB9-468A-B47F-51DC7EF3C3C7}">
      <dgm:prSet phldrT="[Texte]" custT="1"/>
      <dgm:spPr/>
      <dgm:t>
        <a:bodyPr/>
        <a:lstStyle/>
        <a:p>
          <a:r>
            <a:rPr lang="fr-FR" altLang="fr-FR" sz="1000">
              <a:solidFill>
                <a:srgbClr val="0D2546"/>
              </a:solidFill>
            </a:rPr>
            <a:t>Constitue une sanction au sens de l’article R6352-3 du </a:t>
          </a:r>
          <a:r>
            <a:rPr lang="fr-FR" altLang="fr-FR" sz="1000" b="1">
              <a:solidFill>
                <a:srgbClr val="0D2546"/>
              </a:solidFill>
            </a:rPr>
            <a:t>Code du Travail </a:t>
          </a:r>
          <a:r>
            <a:rPr lang="fr-FR" altLang="fr-FR" sz="1000" i="1">
              <a:solidFill>
                <a:srgbClr val="0D2546"/>
              </a:solidFill>
            </a:rPr>
            <a:t>« toute mesure, autre que les observations verbales, prises par le responsable de l’organisme de formation ou son représentant, à la suite d’un agissement du stagiaire considéré par lui comme fautif, que cette mesure soit de nature à affecter immédiatement ou non la présence de l’intéressé dans le stage ou à mettre en cause la continuité de la formation qu’il reçoit »</a:t>
          </a:r>
          <a:endParaRPr lang="fr-FR" sz="1000">
            <a:solidFill>
              <a:srgbClr val="0D2546"/>
            </a:solidFill>
          </a:endParaRPr>
        </a:p>
      </dgm:t>
    </dgm:pt>
    <dgm:pt modelId="{20987556-993E-4CCB-A5C8-D335992F2C46}" type="parTrans" cxnId="{D2FB480B-F914-4C2B-A78F-0B8DA45E306B}">
      <dgm:prSet/>
      <dgm:spPr/>
      <dgm:t>
        <a:bodyPr/>
        <a:lstStyle/>
        <a:p>
          <a:endParaRPr lang="fr-FR"/>
        </a:p>
      </dgm:t>
    </dgm:pt>
    <dgm:pt modelId="{F89C8A2F-BD8B-41EC-9F03-2C146CD3B49A}" type="sibTrans" cxnId="{D2FB480B-F914-4C2B-A78F-0B8DA45E306B}">
      <dgm:prSet/>
      <dgm:spPr/>
      <dgm:t>
        <a:bodyPr/>
        <a:lstStyle/>
        <a:p>
          <a:endParaRPr lang="fr-FR"/>
        </a:p>
      </dgm:t>
    </dgm:pt>
    <dgm:pt modelId="{24B9196E-BFFF-407A-ADA3-BE6EA30572C1}">
      <dgm:prSet custT="1"/>
      <dgm:spPr/>
      <dgm:t>
        <a:bodyPr/>
        <a:lstStyle/>
        <a:p>
          <a:r>
            <a:rPr lang="fr-FR" altLang="fr-FR" sz="1000" b="1">
              <a:solidFill>
                <a:srgbClr val="0D2546"/>
              </a:solidFill>
            </a:rPr>
            <a:t> Soit en un avertissement ;</a:t>
          </a:r>
          <a:br>
            <a:rPr lang="fr-FR" altLang="fr-FR" sz="1000" b="1">
              <a:solidFill>
                <a:srgbClr val="0D2546"/>
              </a:solidFill>
            </a:rPr>
          </a:br>
          <a:r>
            <a:rPr lang="fr-FR" altLang="fr-FR" sz="1000" b="1">
              <a:solidFill>
                <a:srgbClr val="0D2546"/>
              </a:solidFill>
            </a:rPr>
            <a:t>Soit en un blâme ou un rappel à l’ordre ; </a:t>
          </a:r>
          <a:br>
            <a:rPr lang="fr-FR" altLang="fr-FR" sz="1000" b="1">
              <a:solidFill>
                <a:srgbClr val="0D2546"/>
              </a:solidFill>
            </a:rPr>
          </a:br>
          <a:r>
            <a:rPr lang="fr-FR" altLang="fr-FR" sz="1000" b="1">
              <a:solidFill>
                <a:srgbClr val="0D2546"/>
              </a:solidFill>
            </a:rPr>
            <a:t>Soit en une mesure d’exclusion définitive </a:t>
          </a:r>
          <a:r>
            <a:rPr lang="fr-FR" altLang="fr-FR" sz="1000">
              <a:solidFill>
                <a:srgbClr val="0D2546"/>
              </a:solidFill>
            </a:rPr>
            <a:t>(dans les conventions passées avec l’Etat ou la Région, des dispositions particulières sont définies en cas d’application des sanctions énoncés ci-dessus).</a:t>
          </a:r>
          <a:endParaRPr lang="fr-FR" altLang="fr-FR" sz="1000" b="1">
            <a:solidFill>
              <a:srgbClr val="0D2546"/>
            </a:solidFill>
          </a:endParaRPr>
        </a:p>
      </dgm:t>
    </dgm:pt>
    <dgm:pt modelId="{AE06F7D0-52BD-45F6-BA39-3681D494723A}" type="parTrans" cxnId="{91CA8E2A-F15F-49E8-AD2C-66528EE0263F}">
      <dgm:prSet/>
      <dgm:spPr/>
      <dgm:t>
        <a:bodyPr/>
        <a:lstStyle/>
        <a:p>
          <a:endParaRPr lang="fr-FR"/>
        </a:p>
      </dgm:t>
    </dgm:pt>
    <dgm:pt modelId="{5F6149F6-3DEA-4964-A0F3-94FC2895EB60}" type="sibTrans" cxnId="{91CA8E2A-F15F-49E8-AD2C-66528EE0263F}">
      <dgm:prSet/>
      <dgm:spPr/>
      <dgm:t>
        <a:bodyPr/>
        <a:lstStyle/>
        <a:p>
          <a:endParaRPr lang="fr-FR"/>
        </a:p>
      </dgm:t>
    </dgm:pt>
    <dgm:pt modelId="{9E328D02-FDF2-4C9B-B8FD-9E2B7A5B2A39}" type="pres">
      <dgm:prSet presAssocID="{8D19F176-B87B-42FB-A1B6-907C28A442D1}" presName="linear" presStyleCnt="0">
        <dgm:presLayoutVars>
          <dgm:dir/>
          <dgm:animLvl val="lvl"/>
          <dgm:resizeHandles val="exact"/>
        </dgm:presLayoutVars>
      </dgm:prSet>
      <dgm:spPr/>
    </dgm:pt>
    <dgm:pt modelId="{42EE0D14-0C83-4441-81E9-015D100BAD32}" type="pres">
      <dgm:prSet presAssocID="{437618DB-735E-47DB-A3FE-C5FE27E383B1}" presName="parentLin" presStyleCnt="0"/>
      <dgm:spPr/>
    </dgm:pt>
    <dgm:pt modelId="{C4929D38-FEFB-424F-AC34-260A27554F9E}" type="pres">
      <dgm:prSet presAssocID="{437618DB-735E-47DB-A3FE-C5FE27E383B1}" presName="parentLeftMargin" presStyleLbl="node1" presStyleIdx="0" presStyleCnt="2"/>
      <dgm:spPr/>
    </dgm:pt>
    <dgm:pt modelId="{414A7650-15EC-4335-A8C5-750B2F31ABE6}" type="pres">
      <dgm:prSet presAssocID="{437618DB-735E-47DB-A3FE-C5FE27E383B1}" presName="parentText" presStyleLbl="node1" presStyleIdx="0" presStyleCnt="2" custScaleX="130612">
        <dgm:presLayoutVars>
          <dgm:chMax val="0"/>
          <dgm:bulletEnabled val="1"/>
        </dgm:presLayoutVars>
      </dgm:prSet>
      <dgm:spPr/>
    </dgm:pt>
    <dgm:pt modelId="{D64C84A9-35E0-4136-963A-DFFDFDB844D0}" type="pres">
      <dgm:prSet presAssocID="{437618DB-735E-47DB-A3FE-C5FE27E383B1}" presName="negativeSpace" presStyleCnt="0"/>
      <dgm:spPr/>
    </dgm:pt>
    <dgm:pt modelId="{8593CBAD-692F-4A5C-A333-A8F77370AC7D}" type="pres">
      <dgm:prSet presAssocID="{437618DB-735E-47DB-A3FE-C5FE27E383B1}" presName="childText" presStyleLbl="conFgAcc1" presStyleIdx="0" presStyleCnt="2">
        <dgm:presLayoutVars>
          <dgm:bulletEnabled val="1"/>
        </dgm:presLayoutVars>
      </dgm:prSet>
      <dgm:spPr/>
    </dgm:pt>
    <dgm:pt modelId="{917BCA28-713B-46C5-9C89-9F09B3B7D17E}" type="pres">
      <dgm:prSet presAssocID="{843CC5B7-58AE-4C23-A6A8-19A4DFA8C005}" presName="spaceBetweenRectangles" presStyleCnt="0"/>
      <dgm:spPr/>
    </dgm:pt>
    <dgm:pt modelId="{3B48257F-4867-4A7A-9B34-31C7F2B30C40}" type="pres">
      <dgm:prSet presAssocID="{F79DA188-7A79-46EB-8840-ACDCAF691500}" presName="parentLin" presStyleCnt="0"/>
      <dgm:spPr/>
    </dgm:pt>
    <dgm:pt modelId="{AE967E51-39D5-4F18-ADD5-80B5D34EEFE3}" type="pres">
      <dgm:prSet presAssocID="{F79DA188-7A79-46EB-8840-ACDCAF691500}" presName="parentLeftMargin" presStyleLbl="node1" presStyleIdx="0" presStyleCnt="2"/>
      <dgm:spPr/>
    </dgm:pt>
    <dgm:pt modelId="{998B9606-05D0-47F6-AC94-30361DE48AE8}" type="pres">
      <dgm:prSet presAssocID="{F79DA188-7A79-46EB-8840-ACDCAF69150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CF2CB6-7446-4760-9E40-49D0F230FE47}" type="pres">
      <dgm:prSet presAssocID="{F79DA188-7A79-46EB-8840-ACDCAF691500}" presName="negativeSpace" presStyleCnt="0"/>
      <dgm:spPr/>
    </dgm:pt>
    <dgm:pt modelId="{B358A8D2-25EE-4041-9492-5AE5D810D5F7}" type="pres">
      <dgm:prSet presAssocID="{F79DA188-7A79-46EB-8840-ACDCAF69150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FB480B-F914-4C2B-A78F-0B8DA45E306B}" srcId="{437618DB-735E-47DB-A3FE-C5FE27E383B1}" destId="{008BD7BF-6DB9-468A-B47F-51DC7EF3C3C7}" srcOrd="0" destOrd="0" parTransId="{20987556-993E-4CCB-A5C8-D335992F2C46}" sibTransId="{F89C8A2F-BD8B-41EC-9F03-2C146CD3B49A}"/>
    <dgm:cxn modelId="{5CE44127-8506-494D-8984-183C44AF39D3}" type="presOf" srcId="{24B9196E-BFFF-407A-ADA3-BE6EA30572C1}" destId="{B358A8D2-25EE-4041-9492-5AE5D810D5F7}" srcOrd="0" destOrd="0" presId="urn:microsoft.com/office/officeart/2005/8/layout/list1"/>
    <dgm:cxn modelId="{91CA8E2A-F15F-49E8-AD2C-66528EE0263F}" srcId="{F79DA188-7A79-46EB-8840-ACDCAF691500}" destId="{24B9196E-BFFF-407A-ADA3-BE6EA30572C1}" srcOrd="0" destOrd="0" parTransId="{AE06F7D0-52BD-45F6-BA39-3681D494723A}" sibTransId="{5F6149F6-3DEA-4964-A0F3-94FC2895EB60}"/>
    <dgm:cxn modelId="{9129473C-7E57-4A16-9CC9-AC8D5A7BB859}" srcId="{8D19F176-B87B-42FB-A1B6-907C28A442D1}" destId="{F79DA188-7A79-46EB-8840-ACDCAF691500}" srcOrd="1" destOrd="0" parTransId="{77063671-62A9-48BB-8E1A-21E12DC8CAD3}" sibTransId="{E5AE6603-11C9-4361-80BC-88327971F647}"/>
    <dgm:cxn modelId="{53046B40-9E84-4732-8D6E-C8DDFE3E999A}" type="presOf" srcId="{8D19F176-B87B-42FB-A1B6-907C28A442D1}" destId="{9E328D02-FDF2-4C9B-B8FD-9E2B7A5B2A39}" srcOrd="0" destOrd="0" presId="urn:microsoft.com/office/officeart/2005/8/layout/list1"/>
    <dgm:cxn modelId="{BE4E6F73-16A3-4F35-BA6F-B7E03648B288}" type="presOf" srcId="{437618DB-735E-47DB-A3FE-C5FE27E383B1}" destId="{C4929D38-FEFB-424F-AC34-260A27554F9E}" srcOrd="0" destOrd="0" presId="urn:microsoft.com/office/officeart/2005/8/layout/list1"/>
    <dgm:cxn modelId="{1FD07556-8523-47A8-9AA9-406230025711}" type="presOf" srcId="{008BD7BF-6DB9-468A-B47F-51DC7EF3C3C7}" destId="{8593CBAD-692F-4A5C-A333-A8F77370AC7D}" srcOrd="0" destOrd="0" presId="urn:microsoft.com/office/officeart/2005/8/layout/list1"/>
    <dgm:cxn modelId="{5B26868B-0A2C-4E52-8682-F3DC75F69152}" type="presOf" srcId="{437618DB-735E-47DB-A3FE-C5FE27E383B1}" destId="{414A7650-15EC-4335-A8C5-750B2F31ABE6}" srcOrd="1" destOrd="0" presId="urn:microsoft.com/office/officeart/2005/8/layout/list1"/>
    <dgm:cxn modelId="{016826C7-B423-476B-9445-5074DDD0C9FE}" srcId="{8D19F176-B87B-42FB-A1B6-907C28A442D1}" destId="{437618DB-735E-47DB-A3FE-C5FE27E383B1}" srcOrd="0" destOrd="0" parTransId="{CF7ED599-5CF2-4F64-BF61-914BFFF56C64}" sibTransId="{843CC5B7-58AE-4C23-A6A8-19A4DFA8C005}"/>
    <dgm:cxn modelId="{137E6AEC-FDCE-48E0-B902-7D985499A335}" type="presOf" srcId="{F79DA188-7A79-46EB-8840-ACDCAF691500}" destId="{998B9606-05D0-47F6-AC94-30361DE48AE8}" srcOrd="1" destOrd="0" presId="urn:microsoft.com/office/officeart/2005/8/layout/list1"/>
    <dgm:cxn modelId="{7AB206F3-E7FC-4B99-A58B-E1116E56D655}" type="presOf" srcId="{F79DA188-7A79-46EB-8840-ACDCAF691500}" destId="{AE967E51-39D5-4F18-ADD5-80B5D34EEFE3}" srcOrd="0" destOrd="0" presId="urn:microsoft.com/office/officeart/2005/8/layout/list1"/>
    <dgm:cxn modelId="{BC9EEA3E-88A8-4064-B68C-20F60FF15171}" type="presParOf" srcId="{9E328D02-FDF2-4C9B-B8FD-9E2B7A5B2A39}" destId="{42EE0D14-0C83-4441-81E9-015D100BAD32}" srcOrd="0" destOrd="0" presId="urn:microsoft.com/office/officeart/2005/8/layout/list1"/>
    <dgm:cxn modelId="{2853CAF6-E3B6-4675-82FB-57515165CB9D}" type="presParOf" srcId="{42EE0D14-0C83-4441-81E9-015D100BAD32}" destId="{C4929D38-FEFB-424F-AC34-260A27554F9E}" srcOrd="0" destOrd="0" presId="urn:microsoft.com/office/officeart/2005/8/layout/list1"/>
    <dgm:cxn modelId="{54AD208A-95FC-4DC9-BBDB-642C6350A5C8}" type="presParOf" srcId="{42EE0D14-0C83-4441-81E9-015D100BAD32}" destId="{414A7650-15EC-4335-A8C5-750B2F31ABE6}" srcOrd="1" destOrd="0" presId="urn:microsoft.com/office/officeart/2005/8/layout/list1"/>
    <dgm:cxn modelId="{AEE80808-C83F-4013-922C-16B4A4E71DC3}" type="presParOf" srcId="{9E328D02-FDF2-4C9B-B8FD-9E2B7A5B2A39}" destId="{D64C84A9-35E0-4136-963A-DFFDFDB844D0}" srcOrd="1" destOrd="0" presId="urn:microsoft.com/office/officeart/2005/8/layout/list1"/>
    <dgm:cxn modelId="{FEEC1E07-C679-4223-A366-794DA8C9E8C9}" type="presParOf" srcId="{9E328D02-FDF2-4C9B-B8FD-9E2B7A5B2A39}" destId="{8593CBAD-692F-4A5C-A333-A8F77370AC7D}" srcOrd="2" destOrd="0" presId="urn:microsoft.com/office/officeart/2005/8/layout/list1"/>
    <dgm:cxn modelId="{FDEB7F7C-11F6-418A-B8F4-2D6955C397E6}" type="presParOf" srcId="{9E328D02-FDF2-4C9B-B8FD-9E2B7A5B2A39}" destId="{917BCA28-713B-46C5-9C89-9F09B3B7D17E}" srcOrd="3" destOrd="0" presId="urn:microsoft.com/office/officeart/2005/8/layout/list1"/>
    <dgm:cxn modelId="{9BEA9B12-8115-42E3-BE17-8806B4FADB4F}" type="presParOf" srcId="{9E328D02-FDF2-4C9B-B8FD-9E2B7A5B2A39}" destId="{3B48257F-4867-4A7A-9B34-31C7F2B30C40}" srcOrd="4" destOrd="0" presId="urn:microsoft.com/office/officeart/2005/8/layout/list1"/>
    <dgm:cxn modelId="{37939F2D-D592-4C87-9B5D-C0E2421AF284}" type="presParOf" srcId="{3B48257F-4867-4A7A-9B34-31C7F2B30C40}" destId="{AE967E51-39D5-4F18-ADD5-80B5D34EEFE3}" srcOrd="0" destOrd="0" presId="urn:microsoft.com/office/officeart/2005/8/layout/list1"/>
    <dgm:cxn modelId="{93144C33-7A0D-489C-8257-3C9E5B60D4C5}" type="presParOf" srcId="{3B48257F-4867-4A7A-9B34-31C7F2B30C40}" destId="{998B9606-05D0-47F6-AC94-30361DE48AE8}" srcOrd="1" destOrd="0" presId="urn:microsoft.com/office/officeart/2005/8/layout/list1"/>
    <dgm:cxn modelId="{35BCE698-4B21-4D71-BF6D-D1A02B8368EE}" type="presParOf" srcId="{9E328D02-FDF2-4C9B-B8FD-9E2B7A5B2A39}" destId="{84CF2CB6-7446-4760-9E40-49D0F230FE47}" srcOrd="5" destOrd="0" presId="urn:microsoft.com/office/officeart/2005/8/layout/list1"/>
    <dgm:cxn modelId="{E00FD647-943B-4BF3-A09E-4B8802FE51EB}" type="presParOf" srcId="{9E328D02-FDF2-4C9B-B8FD-9E2B7A5B2A39}" destId="{B358A8D2-25EE-4041-9492-5AE5D810D5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2A42-40B7-4246-BA12-C2F60AEC725E}">
      <dsp:nvSpPr>
        <dsp:cNvPr id="0" name=""/>
        <dsp:cNvSpPr/>
      </dsp:nvSpPr>
      <dsp:spPr>
        <a:xfrm>
          <a:off x="10297984" y="4494231"/>
          <a:ext cx="91440" cy="793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377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70CF5-327F-47A7-A683-A2ECB30237F5}">
      <dsp:nvSpPr>
        <dsp:cNvPr id="0" name=""/>
        <dsp:cNvSpPr/>
      </dsp:nvSpPr>
      <dsp:spPr>
        <a:xfrm>
          <a:off x="6783792" y="2326623"/>
          <a:ext cx="3559912" cy="79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210"/>
              </a:lnTo>
              <a:lnTo>
                <a:pt x="3559912" y="473210"/>
              </a:lnTo>
              <a:lnTo>
                <a:pt x="3559912" y="79377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41F34-90DF-4AD3-A81A-D4D8F2B9B480}">
      <dsp:nvSpPr>
        <dsp:cNvPr id="0" name=""/>
        <dsp:cNvSpPr/>
      </dsp:nvSpPr>
      <dsp:spPr>
        <a:xfrm>
          <a:off x="6738072" y="2326623"/>
          <a:ext cx="91440" cy="793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377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D52B1-2B35-434D-9E68-A86D3CD0FCCE}">
      <dsp:nvSpPr>
        <dsp:cNvPr id="0" name=""/>
        <dsp:cNvSpPr/>
      </dsp:nvSpPr>
      <dsp:spPr>
        <a:xfrm>
          <a:off x="3223880" y="4494231"/>
          <a:ext cx="1779956" cy="79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210"/>
              </a:lnTo>
              <a:lnTo>
                <a:pt x="1779956" y="473210"/>
              </a:lnTo>
              <a:lnTo>
                <a:pt x="1779956" y="79377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9BC1-61A2-4E88-BAF4-CC4FAFFCE837}">
      <dsp:nvSpPr>
        <dsp:cNvPr id="0" name=""/>
        <dsp:cNvSpPr/>
      </dsp:nvSpPr>
      <dsp:spPr>
        <a:xfrm>
          <a:off x="1443924" y="4494231"/>
          <a:ext cx="1779956" cy="793771"/>
        </a:xfrm>
        <a:custGeom>
          <a:avLst/>
          <a:gdLst/>
          <a:ahLst/>
          <a:cxnLst/>
          <a:rect l="0" t="0" r="0" b="0"/>
          <a:pathLst>
            <a:path>
              <a:moveTo>
                <a:pt x="1779956" y="0"/>
              </a:moveTo>
              <a:lnTo>
                <a:pt x="1779956" y="473210"/>
              </a:lnTo>
              <a:lnTo>
                <a:pt x="0" y="473210"/>
              </a:lnTo>
              <a:lnTo>
                <a:pt x="0" y="79377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06A30-DAAE-4ACC-993D-F7CD73BF6C94}">
      <dsp:nvSpPr>
        <dsp:cNvPr id="0" name=""/>
        <dsp:cNvSpPr/>
      </dsp:nvSpPr>
      <dsp:spPr>
        <a:xfrm>
          <a:off x="3223880" y="2326623"/>
          <a:ext cx="3559912" cy="793771"/>
        </a:xfrm>
        <a:custGeom>
          <a:avLst/>
          <a:gdLst/>
          <a:ahLst/>
          <a:cxnLst/>
          <a:rect l="0" t="0" r="0" b="0"/>
          <a:pathLst>
            <a:path>
              <a:moveTo>
                <a:pt x="3559912" y="0"/>
              </a:moveTo>
              <a:lnTo>
                <a:pt x="3559912" y="473210"/>
              </a:lnTo>
              <a:lnTo>
                <a:pt x="0" y="473210"/>
              </a:lnTo>
              <a:lnTo>
                <a:pt x="0" y="79377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44D35-B1E4-453E-8097-ACDE3B683941}">
      <dsp:nvSpPr>
        <dsp:cNvPr id="0" name=""/>
        <dsp:cNvSpPr/>
      </dsp:nvSpPr>
      <dsp:spPr>
        <a:xfrm>
          <a:off x="5457070" y="952787"/>
          <a:ext cx="2653444" cy="1373835"/>
        </a:xfrm>
        <a:prstGeom prst="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93864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latin typeface="Affogato Bold" panose="00000800000000000000" pitchFamily="2" charset="0"/>
            </a:rPr>
            <a:t>SOPHIE VIGIER </a:t>
          </a:r>
          <a:endParaRPr lang="fr-FR" sz="2000" b="1" kern="1200" noProof="0" dirty="0">
            <a:solidFill>
              <a:srgbClr val="0D2546"/>
            </a:solidFill>
            <a:latin typeface="Affogato Bold" panose="00000800000000000000" pitchFamily="2" charset="0"/>
          </a:endParaRPr>
        </a:p>
      </dsp:txBody>
      <dsp:txXfrm>
        <a:off x="5457070" y="952787"/>
        <a:ext cx="2653444" cy="1373835"/>
      </dsp:txXfrm>
    </dsp:sp>
    <dsp:sp modelId="{6995CCFD-11C2-4127-9BC6-6937B3F2B9E4}">
      <dsp:nvSpPr>
        <dsp:cNvPr id="0" name=""/>
        <dsp:cNvSpPr/>
      </dsp:nvSpPr>
      <dsp:spPr>
        <a:xfrm>
          <a:off x="5987759" y="2021326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RESPONSABLE CENTRE </a:t>
          </a:r>
          <a:br>
            <a:rPr lang="fr-FR" sz="15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</a:br>
          <a:r>
            <a:rPr lang="fr-FR" sz="15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ECF VIGIER</a:t>
          </a:r>
          <a:endParaRPr lang="fr-FR" sz="1500" kern="1200" noProof="0" dirty="0">
            <a:latin typeface="Affogato Bold" panose="00000800000000000000" pitchFamily="2" charset="0"/>
          </a:endParaRPr>
        </a:p>
      </dsp:txBody>
      <dsp:txXfrm>
        <a:off x="5987759" y="2021326"/>
        <a:ext cx="2388099" cy="457945"/>
      </dsp:txXfrm>
    </dsp:sp>
    <dsp:sp modelId="{DA315A08-A7B5-4E5E-A745-A726AEA7A641}">
      <dsp:nvSpPr>
        <dsp:cNvPr id="0" name=""/>
        <dsp:cNvSpPr/>
      </dsp:nvSpPr>
      <dsp:spPr>
        <a:xfrm>
          <a:off x="1897157" y="3120395"/>
          <a:ext cx="2653444" cy="1373835"/>
        </a:xfrm>
        <a:prstGeom prst="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3864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800" b="1" kern="1200" noProof="0" dirty="0">
              <a:latin typeface="Affogato Bold" panose="00000800000000000000" pitchFamily="2" charset="0"/>
            </a:rPr>
          </a:br>
          <a:r>
            <a:rPr lang="fr-FR" sz="1800" b="1" kern="1200" noProof="0" dirty="0">
              <a:latin typeface="Affogato Bold" panose="00000800000000000000" pitchFamily="2" charset="0"/>
            </a:rPr>
            <a:t>OLIVIER FORNERIS </a:t>
          </a:r>
          <a:br>
            <a:rPr lang="fr-FR" sz="1800" b="1" kern="1200" noProof="0" dirty="0">
              <a:latin typeface="Affogato Bold" panose="00000800000000000000" pitchFamily="2" charset="0"/>
            </a:rPr>
          </a:br>
          <a:endParaRPr lang="fr-FR" sz="1800" b="1" kern="1200" noProof="0" dirty="0">
            <a:latin typeface="Affogato Bold" panose="00000800000000000000" pitchFamily="2" charset="0"/>
          </a:endParaRPr>
        </a:p>
      </dsp:txBody>
      <dsp:txXfrm>
        <a:off x="1897157" y="3120395"/>
        <a:ext cx="2653444" cy="1373835"/>
      </dsp:txXfrm>
    </dsp:sp>
    <dsp:sp modelId="{B3FD8F8A-DD30-455F-AD8B-A9C9423667F7}">
      <dsp:nvSpPr>
        <dsp:cNvPr id="0" name=""/>
        <dsp:cNvSpPr/>
      </dsp:nvSpPr>
      <dsp:spPr>
        <a:xfrm>
          <a:off x="2427846" y="4188934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REFERENT COMMERCIAL</a:t>
          </a:r>
          <a:endParaRPr lang="fr-FR" sz="1700" kern="1200" noProof="0" dirty="0">
            <a:solidFill>
              <a:srgbClr val="0D2546"/>
            </a:solidFill>
            <a:latin typeface="Affogato Bold" panose="00000800000000000000" pitchFamily="2" charset="0"/>
          </a:endParaRPr>
        </a:p>
      </dsp:txBody>
      <dsp:txXfrm>
        <a:off x="2427846" y="4188934"/>
        <a:ext cx="2388099" cy="457945"/>
      </dsp:txXfrm>
    </dsp:sp>
    <dsp:sp modelId="{E3CA6EDF-3F62-491C-9046-57810B019E67}">
      <dsp:nvSpPr>
        <dsp:cNvPr id="0" name=""/>
        <dsp:cNvSpPr/>
      </dsp:nvSpPr>
      <dsp:spPr>
        <a:xfrm>
          <a:off x="117201" y="5288003"/>
          <a:ext cx="2653444" cy="1373835"/>
        </a:xfrm>
        <a:prstGeom prst="rect">
          <a:avLst/>
        </a:prstGeom>
        <a:solidFill>
          <a:srgbClr val="0D254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9386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latin typeface="Affogato Bold" panose="00000800000000000000" pitchFamily="2" charset="0"/>
            </a:rPr>
            <a:t>LIONEL CROZIER</a:t>
          </a:r>
        </a:p>
      </dsp:txBody>
      <dsp:txXfrm>
        <a:off x="117201" y="5288003"/>
        <a:ext cx="2653444" cy="1373835"/>
      </dsp:txXfrm>
    </dsp:sp>
    <dsp:sp modelId="{95B1E307-DD29-45B0-B1E7-A5C108A685ED}">
      <dsp:nvSpPr>
        <dsp:cNvPr id="0" name=""/>
        <dsp:cNvSpPr/>
      </dsp:nvSpPr>
      <dsp:spPr>
        <a:xfrm>
          <a:off x="647890" y="6356542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Conseiller Entreprise</a:t>
          </a:r>
        </a:p>
      </dsp:txBody>
      <dsp:txXfrm>
        <a:off x="647890" y="6356542"/>
        <a:ext cx="2388099" cy="457945"/>
      </dsp:txXfrm>
    </dsp:sp>
    <dsp:sp modelId="{86BD08EB-672E-44CA-AAFD-F5649021C577}">
      <dsp:nvSpPr>
        <dsp:cNvPr id="0" name=""/>
        <dsp:cNvSpPr/>
      </dsp:nvSpPr>
      <dsp:spPr>
        <a:xfrm>
          <a:off x="3677114" y="5288003"/>
          <a:ext cx="2653444" cy="1373835"/>
        </a:xfrm>
        <a:prstGeom prst="rect">
          <a:avLst/>
        </a:prstGeom>
        <a:solidFill>
          <a:srgbClr val="0D254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9386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latin typeface="Affogato Bold" panose="00000800000000000000" pitchFamily="2" charset="0"/>
            </a:rPr>
            <a:t>VALENTINE </a:t>
          </a:r>
          <a:r>
            <a:rPr lang="it-IT" sz="1600" b="1" kern="1200" dirty="0">
              <a:latin typeface="Affogato Bold" panose="00000800000000000000" pitchFamily="2" charset="0"/>
            </a:rPr>
            <a:t>LAZZAROTTO</a:t>
          </a:r>
          <a:endParaRPr lang="fr-FR" sz="1600" b="1" kern="1200" noProof="0" dirty="0">
            <a:latin typeface="Affogato Bold" panose="00000800000000000000" pitchFamily="2" charset="0"/>
          </a:endParaRPr>
        </a:p>
      </dsp:txBody>
      <dsp:txXfrm>
        <a:off x="3677114" y="5288003"/>
        <a:ext cx="2653444" cy="1373835"/>
      </dsp:txXfrm>
    </dsp:sp>
    <dsp:sp modelId="{7716C48F-219A-4793-A477-A81D8E6B60C1}">
      <dsp:nvSpPr>
        <dsp:cNvPr id="0" name=""/>
        <dsp:cNvSpPr/>
      </dsp:nvSpPr>
      <dsp:spPr>
        <a:xfrm>
          <a:off x="4207802" y="6356542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Conseillère Particuliers</a:t>
          </a:r>
        </a:p>
      </dsp:txBody>
      <dsp:txXfrm>
        <a:off x="4207802" y="6356542"/>
        <a:ext cx="2388099" cy="457945"/>
      </dsp:txXfrm>
    </dsp:sp>
    <dsp:sp modelId="{C5C184EE-A811-4881-AB23-41F1A1F4DE8A}">
      <dsp:nvSpPr>
        <dsp:cNvPr id="0" name=""/>
        <dsp:cNvSpPr/>
      </dsp:nvSpPr>
      <dsp:spPr>
        <a:xfrm>
          <a:off x="5457070" y="3120395"/>
          <a:ext cx="2653444" cy="1373835"/>
        </a:xfrm>
        <a:prstGeom prst="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3864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latin typeface="Affogato Bold" panose="00000800000000000000" pitchFamily="2" charset="0"/>
            </a:rPr>
            <a:t>SOPHIE FELIX</a:t>
          </a:r>
        </a:p>
      </dsp:txBody>
      <dsp:txXfrm>
        <a:off x="5457070" y="3120395"/>
        <a:ext cx="2653444" cy="1373835"/>
      </dsp:txXfrm>
    </dsp:sp>
    <dsp:sp modelId="{400A0657-9607-4902-8C6E-8EC95257B768}">
      <dsp:nvSpPr>
        <dsp:cNvPr id="0" name=""/>
        <dsp:cNvSpPr/>
      </dsp:nvSpPr>
      <dsp:spPr>
        <a:xfrm>
          <a:off x="5987759" y="4188934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REFERENTE TRANSPORT</a:t>
          </a:r>
          <a:endParaRPr lang="fr-FR" sz="1700" kern="1200" noProof="0" dirty="0">
            <a:solidFill>
              <a:srgbClr val="0D2546"/>
            </a:solidFill>
            <a:latin typeface="Affogato Bold" panose="00000800000000000000" pitchFamily="2" charset="0"/>
          </a:endParaRPr>
        </a:p>
      </dsp:txBody>
      <dsp:txXfrm>
        <a:off x="5987759" y="4188934"/>
        <a:ext cx="2388099" cy="457945"/>
      </dsp:txXfrm>
    </dsp:sp>
    <dsp:sp modelId="{A59E32CD-CFF4-4724-942D-59B6BD0FBEA4}">
      <dsp:nvSpPr>
        <dsp:cNvPr id="0" name=""/>
        <dsp:cNvSpPr/>
      </dsp:nvSpPr>
      <dsp:spPr>
        <a:xfrm>
          <a:off x="9016982" y="3120395"/>
          <a:ext cx="2653444" cy="1373835"/>
        </a:xfrm>
        <a:prstGeom prst="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3864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latin typeface="Affogato Bold" panose="00000800000000000000" pitchFamily="2" charset="0"/>
            </a:rPr>
            <a:t>PATRICK AUBERT</a:t>
          </a:r>
          <a:endParaRPr lang="fr-FR" sz="1800" b="1" kern="1200" noProof="0" dirty="0">
            <a:solidFill>
              <a:srgbClr val="0D2546"/>
            </a:solidFill>
            <a:latin typeface="Affogato Bold" panose="00000800000000000000" pitchFamily="2" charset="0"/>
          </a:endParaRPr>
        </a:p>
      </dsp:txBody>
      <dsp:txXfrm>
        <a:off x="9016982" y="3120395"/>
        <a:ext cx="2653444" cy="1373835"/>
      </dsp:txXfrm>
    </dsp:sp>
    <dsp:sp modelId="{A37899D3-D679-483D-9D7B-F447A9567AD6}">
      <dsp:nvSpPr>
        <dsp:cNvPr id="0" name=""/>
        <dsp:cNvSpPr/>
      </dsp:nvSpPr>
      <dsp:spPr>
        <a:xfrm>
          <a:off x="9547671" y="4188934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REFERENT CACES</a:t>
          </a:r>
          <a:r>
            <a:rPr lang="fr-FR" sz="1400" b="1" kern="1200" cap="all" noProof="0" dirty="0">
              <a:solidFill>
                <a:srgbClr val="0D2546"/>
              </a:solidFill>
              <a:latin typeface="Affogato Bold" panose="00000800000000000000" pitchFamily="2" charset="0"/>
            </a:rPr>
            <a:t>®</a:t>
          </a:r>
          <a:endParaRPr lang="fr-FR" sz="1400" kern="1200" noProof="0" dirty="0">
            <a:solidFill>
              <a:srgbClr val="0D2546"/>
            </a:solidFill>
            <a:latin typeface="Affogato Bold" panose="00000800000000000000" pitchFamily="2" charset="0"/>
          </a:endParaRPr>
        </a:p>
      </dsp:txBody>
      <dsp:txXfrm>
        <a:off x="9547671" y="4188934"/>
        <a:ext cx="2388099" cy="457945"/>
      </dsp:txXfrm>
    </dsp:sp>
    <dsp:sp modelId="{80B3CC8B-A249-42BE-B4D7-94E5B7345F89}">
      <dsp:nvSpPr>
        <dsp:cNvPr id="0" name=""/>
        <dsp:cNvSpPr/>
      </dsp:nvSpPr>
      <dsp:spPr>
        <a:xfrm>
          <a:off x="9016982" y="5288003"/>
          <a:ext cx="2653444" cy="1373835"/>
        </a:xfrm>
        <a:prstGeom prst="rect">
          <a:avLst/>
        </a:prstGeom>
        <a:solidFill>
          <a:srgbClr val="0D254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93864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latin typeface="Affogato Bold" panose="00000800000000000000" pitchFamily="2" charset="0"/>
            </a:rPr>
            <a:t>THIERRY RIFFARD</a:t>
          </a:r>
          <a:endParaRPr lang="fr-FR" sz="1800" b="1" kern="1200" noProof="0" dirty="0">
            <a:solidFill>
              <a:srgbClr val="0D2546"/>
            </a:solidFill>
            <a:latin typeface="Affogato Bold" panose="00000800000000000000" pitchFamily="2" charset="0"/>
          </a:endParaRPr>
        </a:p>
      </dsp:txBody>
      <dsp:txXfrm>
        <a:off x="9016982" y="5288003"/>
        <a:ext cx="2653444" cy="1373835"/>
      </dsp:txXfrm>
    </dsp:sp>
    <dsp:sp modelId="{7CEE985A-6BE4-4430-A898-F90BB24D4DEA}">
      <dsp:nvSpPr>
        <dsp:cNvPr id="0" name=""/>
        <dsp:cNvSpPr/>
      </dsp:nvSpPr>
      <dsp:spPr>
        <a:xfrm>
          <a:off x="9547671" y="6356542"/>
          <a:ext cx="2388099" cy="457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noProof="0" dirty="0">
              <a:solidFill>
                <a:srgbClr val="0D2546"/>
              </a:solidFill>
              <a:latin typeface="Affogato Bold" panose="00000800000000000000" pitchFamily="2" charset="0"/>
            </a:rPr>
            <a:t>Référent CACES® 42</a:t>
          </a:r>
          <a:endParaRPr lang="fr-FR" sz="1400" kern="1200" dirty="0"/>
        </a:p>
      </dsp:txBody>
      <dsp:txXfrm>
        <a:off x="9547671" y="6356542"/>
        <a:ext cx="2388099" cy="457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D7AFD-F51A-4A22-ADD3-5882C266A824}">
      <dsp:nvSpPr>
        <dsp:cNvPr id="0" name=""/>
        <dsp:cNvSpPr/>
      </dsp:nvSpPr>
      <dsp:spPr>
        <a:xfrm>
          <a:off x="0" y="363122"/>
          <a:ext cx="7392589" cy="25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747" tIns="416560" rIns="57374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>
              <a:solidFill>
                <a:srgbClr val="0D2546"/>
              </a:solidFill>
              <a:latin typeface="Affogato Medium"/>
            </a:rPr>
            <a:t>Les outils et les machines ne doivent être utilisés qu’après autorisation par le formateur qui a en charge la formation suivie. Tout matériel utilisé doit être rendu comme à son origine en bon état. </a:t>
          </a:r>
          <a:r>
            <a:rPr lang="fr-FR" sz="2000" kern="1200">
              <a:solidFill>
                <a:srgbClr val="0D2546"/>
              </a:solidFill>
              <a:highlight>
                <a:srgbClr val="FFFF00"/>
              </a:highlight>
              <a:latin typeface="Affogato Medium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>
              <a:solidFill>
                <a:srgbClr val="0D2546"/>
              </a:solidFill>
              <a:latin typeface="Affogato Medium"/>
            </a:rPr>
            <a:t>Toute anomalie dans le fonctionnement des machines et du matériel et tout incident doivent être immédiatement signalés au formateur qui a en charge la formation suivie</a:t>
          </a:r>
        </a:p>
      </dsp:txBody>
      <dsp:txXfrm>
        <a:off x="0" y="363122"/>
        <a:ext cx="7392589" cy="2583000"/>
      </dsp:txXfrm>
    </dsp:sp>
    <dsp:sp modelId="{38A016CB-CC4E-4C73-AC09-B79C8290864E}">
      <dsp:nvSpPr>
        <dsp:cNvPr id="0" name=""/>
        <dsp:cNvSpPr/>
      </dsp:nvSpPr>
      <dsp:spPr>
        <a:xfrm>
          <a:off x="369629" y="67922"/>
          <a:ext cx="5174812" cy="590400"/>
        </a:xfrm>
        <a:prstGeom prst="roundRect">
          <a:avLst/>
        </a:prstGeom>
        <a:solidFill>
          <a:srgbClr val="F36F3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596" tIns="0" rIns="1955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FrontageCondensed-Inline" panose="00000800000000000000" pitchFamily="2" charset="0"/>
            </a:rPr>
            <a:t>Utilisation</a:t>
          </a:r>
          <a:r>
            <a:rPr lang="fr-FR" sz="2000" kern="1200">
              <a:latin typeface="FrontageCondensed-Inline" panose="00000800000000000000" pitchFamily="2" charset="0"/>
            </a:rPr>
            <a:t> </a:t>
          </a:r>
          <a:r>
            <a:rPr lang="fr-FR" sz="2000" b="1" kern="1200">
              <a:latin typeface="FrontageCondensed-Inline" panose="00000800000000000000" pitchFamily="2" charset="0"/>
            </a:rPr>
            <a:t>des machines et du matériel </a:t>
          </a:r>
          <a:endParaRPr lang="fr-FR" sz="2000" kern="1200">
            <a:latin typeface="FrontageCondensed-Inline" panose="00000800000000000000" pitchFamily="2" charset="0"/>
          </a:endParaRPr>
        </a:p>
      </dsp:txBody>
      <dsp:txXfrm>
        <a:off x="398450" y="96743"/>
        <a:ext cx="5117170" cy="532758"/>
      </dsp:txXfrm>
    </dsp:sp>
    <dsp:sp modelId="{0645CA2C-331B-45BD-BA53-FF7983DCF33E}">
      <dsp:nvSpPr>
        <dsp:cNvPr id="0" name=""/>
        <dsp:cNvSpPr/>
      </dsp:nvSpPr>
      <dsp:spPr>
        <a:xfrm>
          <a:off x="0" y="3349322"/>
          <a:ext cx="7392589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747" tIns="416560" rIns="57374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>
              <a:solidFill>
                <a:srgbClr val="F36F30"/>
              </a:solidFill>
              <a:latin typeface="Affogato Medium" panose="00000600000000000000" pitchFamily="2" charset="0"/>
            </a:rPr>
            <a:t>Le port des EPI est obligatoire </a:t>
          </a:r>
          <a:r>
            <a:rPr lang="fr-FR" sz="2000" kern="1200">
              <a:solidFill>
                <a:srgbClr val="0D2546"/>
              </a:solidFill>
              <a:latin typeface="Affogato Medium" panose="00000600000000000000" pitchFamily="2" charset="0"/>
            </a:rPr>
            <a:t>dans certaines formations, notamment l’ensemble de nos formations CACES® et sur certaines zones (Halls d’évolution et piste de conduite)</a:t>
          </a:r>
        </a:p>
      </dsp:txBody>
      <dsp:txXfrm>
        <a:off x="0" y="3349322"/>
        <a:ext cx="7392589" cy="1417500"/>
      </dsp:txXfrm>
    </dsp:sp>
    <dsp:sp modelId="{15D3E860-DAA3-4220-A932-5B8628F74813}">
      <dsp:nvSpPr>
        <dsp:cNvPr id="0" name=""/>
        <dsp:cNvSpPr/>
      </dsp:nvSpPr>
      <dsp:spPr>
        <a:xfrm>
          <a:off x="369629" y="3054122"/>
          <a:ext cx="5174812" cy="590400"/>
        </a:xfrm>
        <a:prstGeom prst="roundRect">
          <a:avLst/>
        </a:prstGeom>
        <a:solidFill>
          <a:srgbClr val="F36F3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596" tIns="0" rIns="1955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FrontageCondensed-Inline"/>
            </a:rPr>
            <a:t>Equipement de protection individuel</a:t>
          </a:r>
          <a:endParaRPr lang="fr-FR" sz="2000" kern="1200">
            <a:latin typeface="FrontageCondensed-Inline"/>
          </a:endParaRPr>
        </a:p>
      </dsp:txBody>
      <dsp:txXfrm>
        <a:off x="398450" y="3082943"/>
        <a:ext cx="511717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83518-A0D0-4FEC-9413-50203E36D8F4}">
      <dsp:nvSpPr>
        <dsp:cNvPr id="0" name=""/>
        <dsp:cNvSpPr/>
      </dsp:nvSpPr>
      <dsp:spPr>
        <a:xfrm>
          <a:off x="0" y="636124"/>
          <a:ext cx="7550989" cy="1106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041" tIns="479044" rIns="58604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solidFill>
                <a:srgbClr val="0D2546"/>
              </a:solidFill>
              <a:latin typeface="Affogato Medium"/>
              <a:ea typeface="ＭＳ Ｐゴシック"/>
            </a:rPr>
            <a:t>Les stagiaires sont tenus d’être présent sous peine de l’application de sanctions</a:t>
          </a:r>
          <a:br>
            <a:rPr lang="fr-FR" sz="1100" kern="1200">
              <a:solidFill>
                <a:srgbClr val="0D2546"/>
              </a:solidFill>
              <a:latin typeface="Affogato Medium"/>
              <a:ea typeface="ＭＳ Ｐゴシック"/>
            </a:rPr>
          </a:br>
          <a:r>
            <a:rPr lang="fr-FR" sz="1100" b="1" kern="1200">
              <a:solidFill>
                <a:srgbClr val="0D2546"/>
              </a:solidFill>
              <a:latin typeface="Affogato Bold"/>
              <a:ea typeface="ＭＳ Ｐゴシック"/>
            </a:rPr>
            <a:t>8H30 - 12H / 13H00 - 16H30 ou </a:t>
          </a:r>
          <a:r>
            <a:rPr lang="fr-FR" sz="1100" b="1" kern="1200">
              <a:solidFill>
                <a:srgbClr val="F36F30"/>
              </a:solidFill>
              <a:latin typeface="Affogato Bold"/>
              <a:ea typeface="ＭＳ Ｐゴシック"/>
            </a:rPr>
            <a:t>en horaires décalés sur les formations de circulation transport : </a:t>
          </a:r>
          <a:r>
            <a:rPr lang="fr-FR" sz="1100" b="1" kern="1200">
              <a:solidFill>
                <a:srgbClr val="0D2546"/>
              </a:solidFill>
              <a:latin typeface="Affogato Bold"/>
              <a:ea typeface="ＭＳ Ｐゴシック"/>
            </a:rPr>
            <a:t>6H - 13H ou 13H - 20H</a:t>
          </a:r>
          <a:endParaRPr lang="fr-FR" sz="1100" kern="1200">
            <a:solidFill>
              <a:srgbClr val="0D2546"/>
            </a:solidFill>
            <a:latin typeface="Affogato Bold"/>
            <a:ea typeface="ＭＳ Ｐゴシック"/>
          </a:endParaRPr>
        </a:p>
      </dsp:txBody>
      <dsp:txXfrm>
        <a:off x="0" y="636124"/>
        <a:ext cx="7550989" cy="1106374"/>
      </dsp:txXfrm>
    </dsp:sp>
    <dsp:sp modelId="{52DC3A9A-D911-4993-9603-DE79DC66FFF0}">
      <dsp:nvSpPr>
        <dsp:cNvPr id="0" name=""/>
        <dsp:cNvSpPr/>
      </dsp:nvSpPr>
      <dsp:spPr>
        <a:xfrm>
          <a:off x="377549" y="60121"/>
          <a:ext cx="5285692" cy="915482"/>
        </a:xfrm>
        <a:prstGeom prst="round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787" tIns="0" rIns="1997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latin typeface="FrontageCondensed-Inline"/>
            </a:rPr>
            <a:t>HORAIRES</a:t>
          </a:r>
        </a:p>
      </dsp:txBody>
      <dsp:txXfrm>
        <a:off x="422239" y="104811"/>
        <a:ext cx="5196312" cy="826102"/>
      </dsp:txXfrm>
    </dsp:sp>
    <dsp:sp modelId="{B766BD0B-EC23-4F97-8669-8682A71DBD9F}">
      <dsp:nvSpPr>
        <dsp:cNvPr id="0" name=""/>
        <dsp:cNvSpPr/>
      </dsp:nvSpPr>
      <dsp:spPr>
        <a:xfrm>
          <a:off x="0" y="2408026"/>
          <a:ext cx="7550989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041" tIns="479044" rIns="586041" bIns="78232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50" b="1" kern="1200">
              <a:solidFill>
                <a:srgbClr val="0D2546"/>
              </a:solidFill>
              <a:latin typeface="Affogato Medium"/>
              <a:ea typeface="ＭＳ Ｐゴシック"/>
            </a:rPr>
            <a:t>Les seuls absences justifiées sont </a:t>
          </a:r>
          <a:br>
            <a:rPr lang="fr-FR" sz="1050" b="1" kern="1200">
              <a:solidFill>
                <a:srgbClr val="0D2546"/>
              </a:solidFill>
              <a:latin typeface="Affogato Medium"/>
              <a:ea typeface="ＭＳ Ｐゴシック"/>
            </a:rPr>
          </a:br>
          <a:r>
            <a:rPr lang="fr-FR" sz="1050" b="1" kern="1200">
              <a:solidFill>
                <a:srgbClr val="0D2546"/>
              </a:solidFill>
              <a:latin typeface="Affogato Medium"/>
              <a:ea typeface="ＭＳ Ｐゴシック"/>
            </a:rPr>
            <a:t>      - </a:t>
          </a:r>
          <a:r>
            <a:rPr lang="fr-FR" sz="1050" kern="1200">
              <a:solidFill>
                <a:srgbClr val="0D2546"/>
              </a:solidFill>
              <a:latin typeface="Affogato Medium"/>
              <a:ea typeface="ＭＳ Ｐゴシック"/>
            </a:rPr>
            <a:t>Les absences pour raisons médicales justifiées dans les 48 heures par un certificat médical (le stagiaire ayant au préalable averti immédiatement par téléphone)</a:t>
          </a:r>
          <a:br>
            <a:rPr lang="fr-FR" sz="1050" kern="1200">
              <a:solidFill>
                <a:srgbClr val="0D2546"/>
              </a:solidFill>
              <a:latin typeface="Affogato Medium"/>
              <a:ea typeface="ＭＳ Ｐゴシック"/>
            </a:rPr>
          </a:br>
          <a:r>
            <a:rPr lang="fr-FR" sz="1050" kern="1200">
              <a:solidFill>
                <a:srgbClr val="0D2546"/>
              </a:solidFill>
              <a:latin typeface="Affogato Medium"/>
              <a:ea typeface="ＭＳ Ｐゴシック"/>
            </a:rPr>
            <a:t>      - Les absences pour évènements familiaux</a:t>
          </a:r>
        </a:p>
      </dsp:txBody>
      <dsp:txXfrm>
        <a:off x="0" y="2408026"/>
        <a:ext cx="7550989" cy="1159200"/>
      </dsp:txXfrm>
    </dsp:sp>
    <dsp:sp modelId="{14352FDD-43BB-495C-B9CE-4FFE8F7BCB43}">
      <dsp:nvSpPr>
        <dsp:cNvPr id="0" name=""/>
        <dsp:cNvSpPr/>
      </dsp:nvSpPr>
      <dsp:spPr>
        <a:xfrm>
          <a:off x="377549" y="1866698"/>
          <a:ext cx="5285692" cy="880808"/>
        </a:xfrm>
        <a:prstGeom prst="round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787" tIns="0" rIns="1997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>
              <a:latin typeface="FrontageCondensed-Inline"/>
            </a:rPr>
            <a:t>ABSENCES</a:t>
          </a:r>
        </a:p>
      </dsp:txBody>
      <dsp:txXfrm>
        <a:off x="420547" y="1909696"/>
        <a:ext cx="5199696" cy="794812"/>
      </dsp:txXfrm>
    </dsp:sp>
    <dsp:sp modelId="{33AFA3CE-2F00-45DF-B3F9-795A660B7CBA}">
      <dsp:nvSpPr>
        <dsp:cNvPr id="0" name=""/>
        <dsp:cNvSpPr/>
      </dsp:nvSpPr>
      <dsp:spPr>
        <a:xfrm>
          <a:off x="0" y="4665055"/>
          <a:ext cx="755098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426F7-8297-4DB8-83D0-C08512F35C34}">
      <dsp:nvSpPr>
        <dsp:cNvPr id="0" name=""/>
        <dsp:cNvSpPr/>
      </dsp:nvSpPr>
      <dsp:spPr>
        <a:xfrm>
          <a:off x="377549" y="3633647"/>
          <a:ext cx="6746181" cy="1313108"/>
        </a:xfrm>
        <a:prstGeom prst="round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787" tIns="0" rIns="199787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rgbClr val="0D2546"/>
              </a:solidFill>
              <a:latin typeface="FrontageCondensed-Inline" panose="00000800000000000000" pitchFamily="2" charset="0"/>
              <a:ea typeface="ＭＳ Ｐゴシック"/>
            </a:rPr>
            <a:t>Attention ! </a:t>
          </a:r>
          <a:br>
            <a:rPr lang="fr-FR" sz="2000" b="1" kern="1200">
              <a:solidFill>
                <a:srgbClr val="0D2546"/>
              </a:solidFill>
              <a:latin typeface="FrontageCondensed-Inline" panose="00000800000000000000" pitchFamily="2" charset="0"/>
              <a:ea typeface="ＭＳ Ｐゴシック"/>
            </a:rPr>
          </a:br>
          <a:r>
            <a:rPr lang="fr-FR" sz="1800" b="1" kern="1200">
              <a:latin typeface="Affogato Medium"/>
              <a:ea typeface="ＭＳ Ｐゴシック"/>
            </a:rPr>
            <a:t>Sur certaines formations aucune absences n'est autorisées</a:t>
          </a:r>
        </a:p>
      </dsp:txBody>
      <dsp:txXfrm>
        <a:off x="441650" y="3697748"/>
        <a:ext cx="6617979" cy="1184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3CBAD-692F-4A5C-A333-A8F77370AC7D}">
      <dsp:nvSpPr>
        <dsp:cNvPr id="0" name=""/>
        <dsp:cNvSpPr/>
      </dsp:nvSpPr>
      <dsp:spPr>
        <a:xfrm>
          <a:off x="0" y="742356"/>
          <a:ext cx="9779607" cy="148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006" tIns="978916" rIns="75900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000" kern="1200">
              <a:solidFill>
                <a:srgbClr val="0D2546"/>
              </a:solidFill>
            </a:rPr>
            <a:t>Constitue une sanction au sens de l’article R6352-3 du </a:t>
          </a:r>
          <a:r>
            <a:rPr lang="fr-FR" altLang="fr-FR" sz="1000" b="1" kern="1200">
              <a:solidFill>
                <a:srgbClr val="0D2546"/>
              </a:solidFill>
            </a:rPr>
            <a:t>Code du Travail </a:t>
          </a:r>
          <a:r>
            <a:rPr lang="fr-FR" altLang="fr-FR" sz="1000" i="1" kern="1200">
              <a:solidFill>
                <a:srgbClr val="0D2546"/>
              </a:solidFill>
            </a:rPr>
            <a:t>« toute mesure, autre que les observations verbales, prises par le responsable de l’organisme de formation ou son représentant, à la suite d’un agissement du stagiaire considéré par lui comme fautif, que cette mesure soit de nature à affecter immédiatement ou non la présence de l’intéressé dans le stage ou à mettre en cause la continuité de la formation qu’il reçoit »</a:t>
          </a:r>
          <a:endParaRPr lang="fr-FR" sz="1000" kern="1200">
            <a:solidFill>
              <a:srgbClr val="0D2546"/>
            </a:solidFill>
          </a:endParaRPr>
        </a:p>
      </dsp:txBody>
      <dsp:txXfrm>
        <a:off x="0" y="742356"/>
        <a:ext cx="9779607" cy="1480500"/>
      </dsp:txXfrm>
    </dsp:sp>
    <dsp:sp modelId="{414A7650-15EC-4335-A8C5-750B2F31ABE6}">
      <dsp:nvSpPr>
        <dsp:cNvPr id="0" name=""/>
        <dsp:cNvSpPr/>
      </dsp:nvSpPr>
      <dsp:spPr>
        <a:xfrm>
          <a:off x="488980" y="48636"/>
          <a:ext cx="8941338" cy="1387440"/>
        </a:xfrm>
        <a:prstGeom prst="round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8752" tIns="0" rIns="2587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600" b="1" kern="1200">
              <a:latin typeface="FrontageCondensed-Inline" panose="00000800000000000000" pitchFamily="2" charset="0"/>
            </a:rPr>
            <a:t>Tout manquement du stagiaire à l’une des prescriptions du présent règlement intérieur pourra faire l’objet d’une sanction</a:t>
          </a:r>
          <a:endParaRPr lang="fr-FR" sz="1600" kern="1200">
            <a:latin typeface="FrontageCondensed-Inline" panose="00000800000000000000" pitchFamily="2" charset="0"/>
          </a:endParaRPr>
        </a:p>
      </dsp:txBody>
      <dsp:txXfrm>
        <a:off x="556709" y="116365"/>
        <a:ext cx="8805880" cy="1251982"/>
      </dsp:txXfrm>
    </dsp:sp>
    <dsp:sp modelId="{B358A8D2-25EE-4041-9492-5AE5D810D5F7}">
      <dsp:nvSpPr>
        <dsp:cNvPr id="0" name=""/>
        <dsp:cNvSpPr/>
      </dsp:nvSpPr>
      <dsp:spPr>
        <a:xfrm>
          <a:off x="0" y="3170377"/>
          <a:ext cx="9779607" cy="1628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006" tIns="978916" rIns="75900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000" b="1" kern="1200">
              <a:solidFill>
                <a:srgbClr val="0D2546"/>
              </a:solidFill>
            </a:rPr>
            <a:t> Soit en un avertissement ;</a:t>
          </a:r>
          <a:br>
            <a:rPr lang="fr-FR" altLang="fr-FR" sz="1000" b="1" kern="1200">
              <a:solidFill>
                <a:srgbClr val="0D2546"/>
              </a:solidFill>
            </a:rPr>
          </a:br>
          <a:r>
            <a:rPr lang="fr-FR" altLang="fr-FR" sz="1000" b="1" kern="1200">
              <a:solidFill>
                <a:srgbClr val="0D2546"/>
              </a:solidFill>
            </a:rPr>
            <a:t>Soit en un blâme ou un rappel à l’ordre ; </a:t>
          </a:r>
          <a:br>
            <a:rPr lang="fr-FR" altLang="fr-FR" sz="1000" b="1" kern="1200">
              <a:solidFill>
                <a:srgbClr val="0D2546"/>
              </a:solidFill>
            </a:rPr>
          </a:br>
          <a:r>
            <a:rPr lang="fr-FR" altLang="fr-FR" sz="1000" b="1" kern="1200">
              <a:solidFill>
                <a:srgbClr val="0D2546"/>
              </a:solidFill>
            </a:rPr>
            <a:t>Soit en une mesure d’exclusion définitive </a:t>
          </a:r>
          <a:r>
            <a:rPr lang="fr-FR" altLang="fr-FR" sz="1000" kern="1200">
              <a:solidFill>
                <a:srgbClr val="0D2546"/>
              </a:solidFill>
            </a:rPr>
            <a:t>(dans les conventions passées avec l’Etat ou la Région, des dispositions particulières sont définies en cas d’application des sanctions énoncés ci-dessus).</a:t>
          </a:r>
          <a:endParaRPr lang="fr-FR" altLang="fr-FR" sz="1000" b="1" kern="1200">
            <a:solidFill>
              <a:srgbClr val="0D2546"/>
            </a:solidFill>
          </a:endParaRPr>
        </a:p>
      </dsp:txBody>
      <dsp:txXfrm>
        <a:off x="0" y="3170377"/>
        <a:ext cx="9779607" cy="1628550"/>
      </dsp:txXfrm>
    </dsp:sp>
    <dsp:sp modelId="{998B9606-05D0-47F6-AC94-30361DE48AE8}">
      <dsp:nvSpPr>
        <dsp:cNvPr id="0" name=""/>
        <dsp:cNvSpPr/>
      </dsp:nvSpPr>
      <dsp:spPr>
        <a:xfrm>
          <a:off x="488980" y="2476657"/>
          <a:ext cx="6845724" cy="1387440"/>
        </a:xfrm>
        <a:prstGeom prst="roundRect">
          <a:avLst/>
        </a:prstGeom>
        <a:solidFill>
          <a:srgbClr val="F36F3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8752" tIns="0" rIns="2587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>
              <a:latin typeface="FrontageCondensed-Inline" panose="00000800000000000000" pitchFamily="2" charset="0"/>
            </a:rPr>
            <a:t>Selon la gravité du manquement constaté, la sanction pourra consister :</a:t>
          </a:r>
        </a:p>
      </dsp:txBody>
      <dsp:txXfrm>
        <a:off x="556709" y="2544386"/>
        <a:ext cx="6710266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4975-2C68-4FE6-8E1E-5303F0574100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898A-B665-47BC-A955-93AF9D1B0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0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RAJOUTER R A CACES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26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Mettre tout au même visu / temps de Pause</a:t>
            </a:r>
          </a:p>
          <a:p>
            <a:r>
              <a:rPr lang="fr-FR"/>
              <a:t>Enlever texte du haut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99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55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Voir avec sophie / faire lien avec de nouveaux power point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8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Rajouter covid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2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Rajouter plus de 6000 stagiaires nous font </a:t>
            </a:r>
          </a:p>
          <a:p>
            <a:r>
              <a:rPr lang="fr-FR"/>
              <a:t>Et nos réussites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4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95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Lien sur les autres centres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73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27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APR – Accueil stagiaire/ accueil global :</a:t>
            </a:r>
          </a:p>
          <a:p>
            <a:r>
              <a:rPr lang="fr-FR"/>
              <a:t>Machine à café /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08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92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Lister restaurants </a:t>
            </a:r>
          </a:p>
          <a:p>
            <a:r>
              <a:rPr lang="fr-FR"/>
              <a:t>Lister hébergement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Signe </a:t>
            </a:r>
            <a:r>
              <a:rPr lang="fr-FR" err="1"/>
              <a:t>austenciel</a:t>
            </a:r>
            <a:r>
              <a:rPr lang="fr-FR"/>
              <a:t> religieux – politique – syndicale -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E3265-22AA-4C4C-BD63-668C382DA8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4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466DA-D540-6D97-EC26-4FD946A6E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51B192-22EA-F018-8649-54BF79773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082FF-97FE-0411-2AB8-28BD84F4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80576-0383-0D2E-E5DF-57BD5A98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EDD5FB-F924-993D-46D1-3EF3C490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5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CAD35-B7F2-482C-1B7C-8E3FB19A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5B976C-70FB-559C-1DE5-A08521B52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C699F-590D-6DB4-A5C3-6A70F984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EB1A70-4920-F6C5-66AD-ABED6D8E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A20B1-8B81-CE09-B043-7BE2E971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BF8C03-EEC9-1B39-2DD0-A5DD13A82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B0479D-013B-86EE-4D46-3698E6CC8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854C22-9EAD-CA1A-477D-BE753D95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A3C8F-2358-99D6-FABA-BF15848B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DF067-E7A6-BFF1-10D8-A0F88676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8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 </a:t>
            </a:r>
          </a:p>
        </p:txBody>
      </p:sp>
      <p:pic>
        <p:nvPicPr>
          <p:cNvPr id="2051" name="Picture 3" descr="G:\PLAN RECONNEXION 2019 2022\IDENTITE DE MARQUE 2020\FORMES\PNG\PNG_orange-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747">
            <a:off x="863349" y="2658314"/>
            <a:ext cx="5178625" cy="51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039550" y="1638751"/>
            <a:ext cx="8112901" cy="355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2009097" y="2057992"/>
            <a:ext cx="8161204" cy="2592057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rgbClr val="0D2546"/>
                </a:solidFill>
                <a:latin typeface="FrontageCondensed-Inline" pitchFamily="50" charset="0"/>
              </a:defRPr>
            </a:lvl1pPr>
            <a:lvl2pPr>
              <a:defRPr sz="4800">
                <a:solidFill>
                  <a:schemeClr val="bg1"/>
                </a:solidFill>
                <a:latin typeface="FrontageCondensed-Inline" pitchFamily="50" charset="0"/>
              </a:defRPr>
            </a:lvl2pPr>
            <a:lvl3pPr>
              <a:defRPr sz="4267">
                <a:solidFill>
                  <a:schemeClr val="bg1"/>
                </a:solidFill>
                <a:latin typeface="FrontageCondensed-Inline" pitchFamily="50" charset="0"/>
              </a:defRPr>
            </a:lvl3pPr>
            <a:lvl4pPr>
              <a:defRPr sz="3733">
                <a:solidFill>
                  <a:schemeClr val="bg1"/>
                </a:solidFill>
                <a:latin typeface="FrontageCondensed-Inline" pitchFamily="50" charset="0"/>
              </a:defRPr>
            </a:lvl4pPr>
            <a:lvl5pPr>
              <a:defRPr sz="3733">
                <a:solidFill>
                  <a:schemeClr val="bg1"/>
                </a:solidFill>
                <a:latin typeface="FrontageCondensed-Inline" pitchFamily="50" charset="0"/>
              </a:defRPr>
            </a:lvl5pPr>
          </a:lstStyle>
          <a:p>
            <a:pPr lvl="0"/>
            <a:r>
              <a:rPr lang="fr-FR"/>
              <a:t>Modifiez les styles du texte</a:t>
            </a:r>
          </a:p>
        </p:txBody>
      </p:sp>
      <p:pic>
        <p:nvPicPr>
          <p:cNvPr id="12" name="Picture 3" descr="C:\Users\carla-elena\Desktop\croi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993261"/>
            <a:ext cx="874183" cy="8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PLAN RECONNEXION 2019 2022\IDENTITE DE MARQUE 2020\FORMES\PNG\PNG_blanc-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9" y="4450438"/>
            <a:ext cx="1695451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 userDrawn="1"/>
        </p:nvSpPr>
        <p:spPr>
          <a:xfrm>
            <a:off x="5246597" y="6038621"/>
            <a:ext cx="1698807" cy="16988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50" name="Picture 2" descr="G:\PLAN RECONNEXION 2019 2022\IDENTITE DE MARQUE 2020\FORMES\PNG\PNG_orange-17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77" y="121221"/>
            <a:ext cx="3048163" cy="30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605391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1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V:\PHOTOS - IMAGES\Images istock\GettyImages-64826435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r="26835"/>
          <a:stretch/>
        </p:blipFill>
        <p:spPr bwMode="auto">
          <a:xfrm>
            <a:off x="7865035" y="0"/>
            <a:ext cx="4326965" cy="69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27051" y="547562"/>
            <a:ext cx="5568949" cy="1344084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527051" y="2276938"/>
            <a:ext cx="5568949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632171" y="356660"/>
            <a:ext cx="4194736" cy="61379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244" name="Picture 4" descr="G:\PLAN RECONNEXION 2019 2022\IDENTITE DE MARQUE 2020\FORMES\PNG\PNG_orange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0" y="-332777"/>
            <a:ext cx="144016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6224207"/>
            <a:ext cx="1267585" cy="12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7" y="6224208"/>
            <a:ext cx="836992" cy="8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605391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6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PLAN RECONNEXION 2019 2022\IDENTITE DE MARQUE 2020\FORMES\PNG\PNG_orange-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99" y="3795667"/>
            <a:ext cx="4792172" cy="47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PLAN RECONNEXION 2019 2022\IDENTITE DE MARQUE 2020\FORMES\PNG\PNG_orange-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66" y="-1145578"/>
            <a:ext cx="3494449" cy="34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39349" y="356660"/>
            <a:ext cx="5856651" cy="1056117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39349" y="1988841"/>
            <a:ext cx="9120088" cy="134408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  <a:lvl2pPr marL="609585" indent="0">
              <a:buFont typeface="Arial" panose="020B0604020202020204" pitchFamily="34" charset="0"/>
              <a:buNone/>
              <a:defRPr>
                <a:solidFill>
                  <a:srgbClr val="124483"/>
                </a:solidFill>
              </a:defRPr>
            </a:lvl2pPr>
            <a:lvl3pPr marL="1676358" indent="-457189">
              <a:buFont typeface="Arial" panose="020B0604020202020204" pitchFamily="34" charset="0"/>
              <a:buChar char="•"/>
              <a:defRPr>
                <a:solidFill>
                  <a:srgbClr val="124483"/>
                </a:solidFill>
              </a:defRPr>
            </a:lvl3pPr>
            <a:lvl4pPr marL="2285943" indent="-457189">
              <a:buFont typeface="Arial" panose="020B0604020202020204" pitchFamily="34" charset="0"/>
              <a:buChar char="•"/>
              <a:defRPr>
                <a:solidFill>
                  <a:srgbClr val="124483"/>
                </a:solidFill>
              </a:defRPr>
            </a:lvl4pPr>
            <a:lvl5pPr marL="2895528" indent="-457189">
              <a:buFont typeface="Arial" panose="020B0604020202020204" pitchFamily="34" charset="0"/>
              <a:buChar char="•"/>
              <a:defRPr>
                <a:solidFill>
                  <a:srgbClr val="124483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endParaRPr lang="fr-FR"/>
          </a:p>
        </p:txBody>
      </p:sp>
      <p:pic>
        <p:nvPicPr>
          <p:cNvPr id="6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126" y="570597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9E1723-4697-C015-895F-552AF1A55E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50BE018-74A2-49F2-853A-FD3FAEDBDFB6}" type="datetime1">
              <a:rPr lang="fr-FR" smtClean="0"/>
              <a:t>31/07/2023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11107E-98C3-AC59-A87C-131246442E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8B1F3D-8D01-F56C-674C-F835AF487A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7C66A-F03A-4B8E-83F2-89A6CAD2EC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4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:\PLAN RECONNEXION 2019 2022\IDENTITE DE MARQUE 2020\FORMES\PNG\PNG_bleu ECF pro-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95" y="5445225"/>
            <a:ext cx="1695451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01" y="578275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V:\PHOTOS - IMAGES\Images istock\GettyImages-874515358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9" t="-884" r="41771" b="499"/>
          <a:stretch/>
        </p:blipFill>
        <p:spPr bwMode="auto">
          <a:xfrm>
            <a:off x="-48683" y="-61696"/>
            <a:ext cx="3936283" cy="69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PLAN RECONNEXION 2019 2022\IDENTITE DE MARQUE 2020\FORMES\PNG\PNG_orange-1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162" y="-1131303"/>
            <a:ext cx="2267511" cy="22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271798" y="356659"/>
            <a:ext cx="5568949" cy="1344084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272723" y="2084917"/>
            <a:ext cx="5568949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87600" y="-61696"/>
            <a:ext cx="60959" cy="6981395"/>
          </a:xfrm>
          <a:prstGeom prst="rect">
            <a:avLst/>
          </a:prstGeom>
          <a:solidFill>
            <a:srgbClr val="0D2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452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28" y="6150579"/>
            <a:ext cx="871527" cy="8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128" y="5507267"/>
            <a:ext cx="1111341" cy="11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:\PHOTOS - IMAGES\Images istock\GettyImages-940954192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r="21593"/>
          <a:stretch/>
        </p:blipFill>
        <p:spPr bwMode="auto">
          <a:xfrm>
            <a:off x="6096000" y="-14421"/>
            <a:ext cx="6096001" cy="687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PLAN RECONNEXION 2019 2022\IDENTITE DE MARQUE 2020\FORMES\PNG\PNG_orange-1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-1578497"/>
            <a:ext cx="4023129" cy="40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39350" y="356659"/>
            <a:ext cx="5568949" cy="1344084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40275" y="2084917"/>
            <a:ext cx="5568949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8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6050556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0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 </a:t>
            </a:r>
          </a:p>
        </p:txBody>
      </p:sp>
      <p:pic>
        <p:nvPicPr>
          <p:cNvPr id="8195" name="Picture 3" descr="G:\PLAN RECONNEXION 2019 2022\IDENTITE DE MARQUE 2020\FORMES\PNG\PNG_bleu ECF pro-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-468548"/>
            <a:ext cx="1596105" cy="15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73956" y="308654"/>
            <a:ext cx="11644089" cy="6240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 </a:t>
            </a:r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31371" y="548680"/>
            <a:ext cx="5856651" cy="1056117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31371" y="1700809"/>
            <a:ext cx="8352928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8194" name="Picture 2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1" y="3429000"/>
            <a:ext cx="829271" cy="8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PLAN RECONNEXION 2019 2022\IDENTITE DE MARQUE 2020\FORMES\PNG\PNG_bleu ECF pro-3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3"/>
          <a:stretch/>
        </p:blipFill>
        <p:spPr bwMode="auto">
          <a:xfrm>
            <a:off x="7152118" y="5253204"/>
            <a:ext cx="2959961" cy="16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1" y="308654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68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PHOTOS - IMAGES\Images istock\GettyImages-112645861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5" r="12620"/>
          <a:stretch/>
        </p:blipFill>
        <p:spPr bwMode="auto">
          <a:xfrm>
            <a:off x="-1" y="3"/>
            <a:ext cx="6113961" cy="68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479118" y="452967"/>
            <a:ext cx="5568949" cy="1344084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6480043" y="2181225"/>
            <a:ext cx="5568949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3075" name="Picture 3" descr="G:\PLAN RECONNEXION 2019 2022\IDENTITE DE MARQUE 2020\FORMES\PNG\PNG_orange-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84" y="4600227"/>
            <a:ext cx="4150352" cy="4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5872943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1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PLAN RECONNEXION 2019 2022\IDENTITE DE MARQUE 2020\FORMES\PNG\PNG_orange-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99" y="3795667"/>
            <a:ext cx="4792172" cy="47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PLAN RECONNEXION 2019 2022\IDENTITE DE MARQUE 2020\FORMES\PNG\PNG_orange-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66" y="-1145578"/>
            <a:ext cx="3494449" cy="34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39349" y="356660"/>
            <a:ext cx="5856651" cy="1056117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39349" y="1988841"/>
            <a:ext cx="9120088" cy="134408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  <a:lvl2pPr marL="609585" indent="0">
              <a:buFont typeface="Arial" panose="020B0604020202020204" pitchFamily="34" charset="0"/>
              <a:buNone/>
              <a:defRPr>
                <a:solidFill>
                  <a:srgbClr val="124483"/>
                </a:solidFill>
              </a:defRPr>
            </a:lvl2pPr>
            <a:lvl3pPr marL="1676358" indent="-457189">
              <a:buFont typeface="Arial" panose="020B0604020202020204" pitchFamily="34" charset="0"/>
              <a:buChar char="•"/>
              <a:defRPr>
                <a:solidFill>
                  <a:srgbClr val="124483"/>
                </a:solidFill>
              </a:defRPr>
            </a:lvl3pPr>
            <a:lvl4pPr marL="2285943" indent="-457189">
              <a:buFont typeface="Arial" panose="020B0604020202020204" pitchFamily="34" charset="0"/>
              <a:buChar char="•"/>
              <a:defRPr>
                <a:solidFill>
                  <a:srgbClr val="124483"/>
                </a:solidFill>
              </a:defRPr>
            </a:lvl4pPr>
            <a:lvl5pPr marL="2895528" indent="-457189">
              <a:buFont typeface="Arial" panose="020B0604020202020204" pitchFamily="34" charset="0"/>
              <a:buChar char="•"/>
              <a:defRPr>
                <a:solidFill>
                  <a:srgbClr val="124483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endParaRPr lang="fr-FR"/>
          </a:p>
        </p:txBody>
      </p:sp>
      <p:pic>
        <p:nvPicPr>
          <p:cNvPr id="6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126" y="570597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0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2A483-EF5D-1DD1-2FBE-A17C9A1A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1175E-13C7-E595-1E79-B55EA28B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C8DEF-2B0E-E98A-F86E-651BD21E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2CE5C4-EB34-E1A1-5865-8C1FA7F9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71A0D-FE0E-6A66-26A3-F2408CC9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84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mise en av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 </a:t>
            </a:r>
          </a:p>
        </p:txBody>
      </p:sp>
      <p:pic>
        <p:nvPicPr>
          <p:cNvPr id="7171" name="Picture 3" descr="G:\PLAN RECONNEXION 2019 2022\IDENTITE DE MARQUE 2020\FORMES\PNG\PNG_blanc-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58" y="4053081"/>
            <a:ext cx="1699684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6192011" y="548680"/>
            <a:ext cx="5856651" cy="105611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6192011" y="1700809"/>
            <a:ext cx="5280587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bg1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173" name="Picture 5" descr="G:\PLAN RECONNEXION 2019 2022\IDENTITE DE MARQUE 2020\FORMES\PNG\PNG_orange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8" y="4844226"/>
            <a:ext cx="2825220" cy="28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08561" y="343507"/>
            <a:ext cx="5700779" cy="614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18657" y="2893551"/>
            <a:ext cx="5280587" cy="22309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18657" y="1893557"/>
            <a:ext cx="5280587" cy="959711"/>
          </a:xfrm>
        </p:spPr>
        <p:txBody>
          <a:bodyPr>
            <a:noAutofit/>
          </a:bodyPr>
          <a:lstStyle>
            <a:lvl1pPr marL="0" indent="0" algn="l">
              <a:buNone/>
              <a:defRPr sz="2667">
                <a:solidFill>
                  <a:srgbClr val="0D2546"/>
                </a:solidFill>
                <a:latin typeface="Affogato Bold" panose="000008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172" name="Picture 4" descr="G:\PLAN RECONNEXION 2019 2022\IDENTITE DE MARQUE 2020\FORMES\PNG\PNG_orange-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16" y="-504218"/>
            <a:ext cx="1695449" cy="16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PLAN RECONNEXION 2019 2022\IDENTITE DE MARQUE 2020\FORMES\PNG\PNG_orange-18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7943">
            <a:off x="432197" y="-95770"/>
            <a:ext cx="617660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9884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6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V:\PHOTOS - IMAGES\Images istock\GettyImages-64826435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r="26835"/>
          <a:stretch/>
        </p:blipFill>
        <p:spPr bwMode="auto">
          <a:xfrm>
            <a:off x="7865035" y="0"/>
            <a:ext cx="4326965" cy="69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527051" y="547562"/>
            <a:ext cx="5568949" cy="1344084"/>
          </a:xfrm>
        </p:spPr>
        <p:txBody>
          <a:bodyPr/>
          <a:lstStyle>
            <a:lvl1pPr marL="0" indent="0">
              <a:buNone/>
              <a:defRPr>
                <a:solidFill>
                  <a:srgbClr val="0D2546"/>
                </a:solidFill>
                <a:latin typeface="FrontageCondensed-Inline" pitchFamily="50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527051" y="2276938"/>
            <a:ext cx="5568949" cy="1344084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0D2546"/>
                </a:solidFill>
                <a:latin typeface="Affogato" panose="000005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632171" y="356660"/>
            <a:ext cx="4194736" cy="61379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244" name="Picture 4" descr="G:\PLAN RECONNEXION 2019 2022\IDENTITE DE MARQUE 2020\FORMES\PNG\PNG_orange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0" y="-332777"/>
            <a:ext cx="144016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6224207"/>
            <a:ext cx="1267585" cy="12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G:\PLAN RECONNEXION 2019 2022\IDENTITE DE MARQUE 2020\FORMES\PNG\PNG_bleu ECF pro-1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7" y="6224208"/>
            <a:ext cx="836992" cy="8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PLAN RECONNEXION 2019 2022\IDENTITE DE MARQUE 2020\LOGOS\ECF PRO\RVB\PNG\PNG_logo-ECFPRO-RVB-57x5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6053918"/>
            <a:ext cx="967316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2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6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/>
              <a:t> </a:t>
            </a:r>
          </a:p>
        </p:txBody>
      </p:sp>
      <p:pic>
        <p:nvPicPr>
          <p:cNvPr id="9219" name="Picture 3" descr="V:\PHOTOS - IMAGES\Images istock\GettyImages-89136384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r="5955"/>
          <a:stretch/>
        </p:blipFill>
        <p:spPr bwMode="auto">
          <a:xfrm>
            <a:off x="2" y="-123395"/>
            <a:ext cx="6863135" cy="69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PLAN RECONNEXION 2019 2022\IDENTITE DE MARQUE 2020\FORMES\PNG\PNG_bleu ECF pro-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807" y="-1769228"/>
            <a:ext cx="4284333" cy="42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:\PLAN RECONNEXION 2019 2022\IDENTITE DE MARQUE 2020\FORMES\PNG\PNG_orange-1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71" y="4965172"/>
            <a:ext cx="3023661" cy="30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arla-elena\Desktop\croi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46" y="0"/>
            <a:ext cx="874183" cy="8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7152118" y="1876005"/>
            <a:ext cx="4518591" cy="2592057"/>
          </a:xfrm>
        </p:spPr>
        <p:txBody>
          <a:bodyPr>
            <a:noAutofit/>
          </a:bodyPr>
          <a:lstStyle>
            <a:lvl1pPr marL="0" indent="0">
              <a:buNone/>
              <a:defRPr sz="6400">
                <a:solidFill>
                  <a:schemeClr val="bg1"/>
                </a:solidFill>
                <a:latin typeface="FrontageCondensed-Inline" pitchFamily="50" charset="0"/>
              </a:defRPr>
            </a:lvl1pPr>
            <a:lvl2pPr>
              <a:defRPr sz="4800">
                <a:solidFill>
                  <a:schemeClr val="bg1"/>
                </a:solidFill>
                <a:latin typeface="FrontageCondensed-Inline" pitchFamily="50" charset="0"/>
              </a:defRPr>
            </a:lvl2pPr>
            <a:lvl3pPr>
              <a:defRPr sz="4267">
                <a:solidFill>
                  <a:schemeClr val="bg1"/>
                </a:solidFill>
                <a:latin typeface="FrontageCondensed-Inline" pitchFamily="50" charset="0"/>
              </a:defRPr>
            </a:lvl3pPr>
            <a:lvl4pPr>
              <a:defRPr sz="3733">
                <a:solidFill>
                  <a:schemeClr val="bg1"/>
                </a:solidFill>
                <a:latin typeface="FrontageCondensed-Inline" pitchFamily="50" charset="0"/>
              </a:defRPr>
            </a:lvl4pPr>
            <a:lvl5pPr>
              <a:defRPr sz="3733">
                <a:solidFill>
                  <a:schemeClr val="bg1"/>
                </a:solidFill>
                <a:latin typeface="FrontageCondensed-Inline" pitchFamily="50" charset="0"/>
              </a:defRPr>
            </a:lvl5pPr>
          </a:lstStyle>
          <a:p>
            <a:pPr lvl="0"/>
            <a:r>
              <a:rPr lang="fr-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78026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C7D58-1A3B-0D0E-0CAF-30E73359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86425E-A5BC-3ACF-1103-47AB2D6C4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D6A40-E0C2-366D-B312-29754EC8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C52DB-6C0E-3366-58EE-B0365775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62D79-B004-7465-6CE6-DC45E292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1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F8246-BC46-1786-7CBD-AF295AED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0B985F-98F3-35C1-05C6-962D0FAD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8A5FD9-FE95-9EA8-705A-94CFB64CF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F79A70-ED9D-8AAF-D96B-B2556F7B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D20F35-658A-B262-910F-C32B374D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64EA00-AC55-42D6-88B0-E2CD10FE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88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8ACA3-EE4A-2C23-473B-796AF017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0A30EF-92F0-AC87-D259-3FC85BB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D7F7B-711C-9C41-5B37-FB0E6DE3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257DAA-73C3-F0B8-D307-A7A99AFDF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9FF7AB-5B6C-89B7-A751-2627DB5F1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AA0C97-9AB4-A940-573A-03CC4FB2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7EEB48-B6CC-932F-06C9-3E651C83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BAC256-F1FE-EEBD-64F8-7E31D834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76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BB256-93EB-9BDA-D60C-F916ABC7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7C0B46-FA8F-64FC-61DB-9D4A691F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439A28-66FA-4221-C32F-7EF1AFD4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9315A3-20CF-5968-016F-83E083DC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0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305D7B-36BE-4806-C0EC-D2B0280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C6B577-351D-DE23-121C-6E29079B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D57868-19C8-2107-FDD1-44CA46A3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FC915-75E5-59E2-73F8-88F932B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737B1-EAFD-9E59-8CB4-46C13521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50781B-67CF-97B6-9961-E3F009B1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BE3E4B-A32C-F7AD-5F3E-EB19B4AA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A1EC03-F724-F0EC-01A1-24FC727D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4EB608-80AD-BF81-7AC4-7BB4E3D9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7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A0AE2-6534-255B-F4DF-6B9DECC5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992EBF-09F1-0D65-58EF-9A0671FB6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28C23-7517-82B5-68F1-88F4AB24C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27E85D-3548-34A7-F1BD-3763ADF7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1F3381-9EB2-72FF-97ED-B1B67FE6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64D9FE-963E-6C7B-3E66-43F4DEB6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A4C8B-487D-D5DF-9CF5-A5A19F36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A9659C-9F26-E575-D098-5141B66E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D0DBD6-6835-A41F-F3A8-C4B5AA793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9306-D893-4DC8-B083-CF00255B1F4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08AE7B-DF7C-F76E-5906-171052D85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F28F5-2462-7277-AD8E-52B1C492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5B72-3A2D-4EB9-A7A3-D776C91B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8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6" r:id="rId4"/>
    <p:sldLayoutId id="2147483663" r:id="rId5"/>
    <p:sldLayoutId id="2147483665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34DC-7952-4F49-BA09-24CC5F76FB6C}" type="datetimeFigureOut">
              <a:rPr lang="fr-FR" smtClean="0"/>
              <a:t>31/07/2023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66A-F03A-4B8E-83F2-89A6CAD2EC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2" r:id="rId2"/>
    <p:sldLayoutId id="2147483654" r:id="rId3"/>
    <p:sldLayoutId id="2147483651" r:id="rId4"/>
    <p:sldLayoutId id="2147483653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melogistique63-my.sharepoint.com/personal/serviceco63s_ecf-vigier_com/Documents/Pr%C3%A9sentation%20formation%20tp%20ECSR.pptx?web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18/10/relationships/comments" Target="../comments/modernComment_11C_18043CB9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aquintadoslibros.blogspot.com/2019/11/xa-podes-seguirnos-no-instagram.html" TargetMode="External"/><Relationship Id="rId11" Type="http://schemas.openxmlformats.org/officeDocument/2006/relationships/image" Target="../media/image48.jpeg"/><Relationship Id="rId5" Type="http://schemas.microsoft.com/office/2007/relationships/hdphoto" Target="../media/hdphoto3.wdp"/><Relationship Id="rId10" Type="http://schemas.openxmlformats.org/officeDocument/2006/relationships/hyperlink" Target="https://g.page/r/CdZxrn3DyP7LEAI/review" TargetMode="External"/><Relationship Id="rId4" Type="http://schemas.openxmlformats.org/officeDocument/2006/relationships/image" Target="../media/image46.png"/><Relationship Id="rId9" Type="http://schemas.openxmlformats.org/officeDocument/2006/relationships/hyperlink" Target="https://pixabay.com/fr/illustrations/facebook-logo-r%C3%A9seau-social-r%C3%A9seau-77068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f.asso.fr/Auto-ecole/Vigier/ECF-VIGIER-LE-PUY-ESPALY-ST-MARCEL" TargetMode="External"/><Relationship Id="rId3" Type="http://schemas.microsoft.com/office/2018/10/relationships/comments" Target="../comments/modernComment_10B_3835F023.xml"/><Relationship Id="rId7" Type="http://schemas.openxmlformats.org/officeDocument/2006/relationships/hyperlink" Target="https://www.ecf.asso.fr/Auto-ecole/Vigier/ECF-VIGIER-ST-ETIENNE-ROCHE-LA-MOLIE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ecf.asso.fr/Auto-ecole/Vigier/ECF-VIGIER-MONTLUCON" TargetMode="External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hyperlink" Target="https://www.ecf.asso.fr/Auto-ecole/Vigier/ECF-VIGIER-VARENNES-SUR-ALLI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B_A4B2761C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3131B5A1-D9CB-834D-80D5-C3DF64601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558" y="1700808"/>
            <a:ext cx="7968885" cy="3456384"/>
          </a:xfrm>
        </p:spPr>
        <p:txBody>
          <a:bodyPr/>
          <a:lstStyle/>
          <a:p>
            <a:pPr algn="ctr"/>
            <a:br>
              <a:rPr lang="fr-FR" sz="4267"/>
            </a:br>
            <a:r>
              <a:rPr lang="fr-FR" sz="4267"/>
              <a:t>LIVRET D’ACCUEIL STAGIAIRE</a:t>
            </a:r>
          </a:p>
          <a:p>
            <a:pPr algn="ctr"/>
            <a:r>
              <a:rPr lang="fr-FR" sz="4267"/>
              <a:t>ECF VIGIER</a:t>
            </a:r>
          </a:p>
          <a:p>
            <a:pPr algn="ctr"/>
            <a:r>
              <a:rPr lang="fr-FR" sz="4267">
                <a:solidFill>
                  <a:srgbClr val="F36F30"/>
                </a:solidFill>
              </a:rPr>
              <a:t>Espaly saint marcel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3A52C1-A252-FAFD-5950-6A9E30CF637C}"/>
              </a:ext>
            </a:extLst>
          </p:cNvPr>
          <p:cNvSpPr txBox="1"/>
          <p:nvPr/>
        </p:nvSpPr>
        <p:spPr>
          <a:xfrm>
            <a:off x="-75414" y="6519446"/>
            <a:ext cx="34249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600" b="1">
                <a:solidFill>
                  <a:srgbClr val="F36F30"/>
                </a:solidFill>
                <a:latin typeface="Affogato Light" panose="00000400000000000000" pitchFamily="2" charset="0"/>
              </a:rPr>
              <a:t>Mis à jour : 09/2022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726A9A-17A1-9C64-5211-2E039FC5B7CA}"/>
              </a:ext>
            </a:extLst>
          </p:cNvPr>
          <p:cNvSpPr txBox="1"/>
          <p:nvPr/>
        </p:nvSpPr>
        <p:spPr>
          <a:xfrm>
            <a:off x="8688288" y="5780782"/>
            <a:ext cx="3503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>
                <a:solidFill>
                  <a:srgbClr val="F36F30"/>
                </a:solidFill>
                <a:latin typeface="Affogato Bold" panose="00000800000000000000" pitchFamily="2" charset="0"/>
              </a:rPr>
              <a:t>ECF Vigier Espaly Saint Marcel</a:t>
            </a:r>
          </a:p>
          <a:p>
            <a:pPr algn="r"/>
            <a:r>
              <a:rPr lang="fr-FR" sz="1600">
                <a:solidFill>
                  <a:srgbClr val="F36F30"/>
                </a:solidFill>
                <a:latin typeface="Affogato Bold" panose="00000800000000000000" pitchFamily="2" charset="0"/>
              </a:rPr>
              <a:t>Zone de </a:t>
            </a:r>
            <a:r>
              <a:rPr lang="fr-FR" sz="1600" err="1">
                <a:solidFill>
                  <a:srgbClr val="F36F30"/>
                </a:solidFill>
                <a:latin typeface="Affogato Bold" panose="00000800000000000000" pitchFamily="2" charset="0"/>
              </a:rPr>
              <a:t>Chanchany</a:t>
            </a:r>
            <a:r>
              <a:rPr lang="fr-FR" sz="1600">
                <a:solidFill>
                  <a:srgbClr val="F36F30"/>
                </a:solidFill>
                <a:latin typeface="Affogato Bold" panose="00000800000000000000" pitchFamily="2" charset="0"/>
              </a:rPr>
              <a:t>, </a:t>
            </a:r>
            <a:br>
              <a:rPr lang="fr-FR" sz="1600">
                <a:solidFill>
                  <a:srgbClr val="F36F30"/>
                </a:solidFill>
                <a:latin typeface="Affogato Bold" panose="00000800000000000000" pitchFamily="2" charset="0"/>
              </a:rPr>
            </a:br>
            <a:r>
              <a:rPr lang="fr-FR" sz="1600">
                <a:solidFill>
                  <a:srgbClr val="F36F30"/>
                </a:solidFill>
                <a:latin typeface="Affogato Bold" panose="00000800000000000000" pitchFamily="2" charset="0"/>
              </a:rPr>
              <a:t>Route des </a:t>
            </a:r>
            <a:r>
              <a:rPr lang="fr-FR" sz="1600" err="1">
                <a:solidFill>
                  <a:srgbClr val="F36F30"/>
                </a:solidFill>
                <a:latin typeface="Affogato Bold" panose="00000800000000000000" pitchFamily="2" charset="0"/>
              </a:rPr>
              <a:t>Estreys</a:t>
            </a:r>
            <a:endParaRPr lang="fr-FR" sz="1600">
              <a:solidFill>
                <a:srgbClr val="F36F30"/>
              </a:solidFill>
              <a:latin typeface="Affogato Bold" panose="00000800000000000000" pitchFamily="2" charset="0"/>
            </a:endParaRPr>
          </a:p>
          <a:p>
            <a:pPr algn="r"/>
            <a:r>
              <a:rPr lang="fr-FR" sz="1600">
                <a:solidFill>
                  <a:srgbClr val="F36F30"/>
                </a:solidFill>
                <a:latin typeface="Affogato Bold" panose="00000800000000000000" pitchFamily="2" charset="0"/>
              </a:rPr>
              <a:t> 43000 Espaly-Saint-Marcel</a:t>
            </a:r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C622F1BB-6738-7C04-9489-1C373A88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5500" l="10000" r="90000">
                        <a14:foregroundMark x1="31167" y1="15333" x2="31167" y2="15333"/>
                        <a14:foregroundMark x1="34500" y1="39833" x2="34500" y2="39833"/>
                        <a14:foregroundMark x1="40833" y1="35833" x2="40833" y2="35833"/>
                        <a14:foregroundMark x1="41333" y1="25500" x2="42167" y2="42667"/>
                        <a14:foregroundMark x1="41833" y1="42500" x2="52000" y2="42000"/>
                        <a14:foregroundMark x1="52000" y1="42000" x2="60333" y2="47333"/>
                        <a14:foregroundMark x1="60333" y1="47333" x2="61833" y2="53500"/>
                        <a14:foregroundMark x1="60500" y1="55167" x2="58833" y2="56000"/>
                        <a14:foregroundMark x1="58167" y1="56500" x2="49667" y2="62500"/>
                        <a14:foregroundMark x1="32667" y1="41833" x2="32000" y2="54000"/>
                        <a14:foregroundMark x1="32000" y1="54000" x2="32167" y2="55000"/>
                        <a14:foregroundMark x1="42833" y1="18833" x2="42833" y2="24500"/>
                        <a14:foregroundMark x1="21500" y1="22500" x2="22333" y2="52667"/>
                        <a14:foregroundMark x1="23333" y1="14667" x2="23833" y2="25500"/>
                        <a14:foregroundMark x1="20167" y1="7333" x2="55500" y2="5833"/>
                        <a14:foregroundMark x1="55500" y1="5833" x2="57500" y2="16333"/>
                        <a14:foregroundMark x1="70167" y1="6000" x2="76500" y2="14333"/>
                        <a14:foregroundMark x1="76500" y1="14333" x2="78667" y2="44667"/>
                        <a14:foregroundMark x1="78667" y1="44667" x2="75500" y2="57833"/>
                        <a14:foregroundMark x1="42167" y1="73833" x2="50500" y2="68500"/>
                        <a14:foregroundMark x1="50667" y1="69500" x2="67667" y2="68500"/>
                        <a14:foregroundMark x1="67667" y1="68500" x2="78333" y2="65000"/>
                        <a14:foregroundMark x1="78333" y1="65000" x2="77500" y2="55833"/>
                        <a14:foregroundMark x1="48667" y1="70500" x2="25500" y2="71500"/>
                        <a14:foregroundMark x1="25500" y1="71500" x2="24500" y2="39000"/>
                        <a14:foregroundMark x1="24500" y1="39000" x2="25167" y2="36500"/>
                        <a14:foregroundMark x1="40333" y1="63833" x2="40333" y2="63833"/>
                        <a14:foregroundMark x1="24000" y1="57667" x2="24000" y2="57667"/>
                        <a14:foregroundMark x1="23667" y1="43667" x2="24667" y2="56833"/>
                        <a14:foregroundMark x1="24667" y1="56833" x2="23333" y2="60500"/>
                        <a14:foregroundMark x1="52667" y1="10833" x2="31000" y2="11167"/>
                        <a14:foregroundMark x1="65500" y1="58000" x2="67333" y2="57833"/>
                        <a14:foregroundMark x1="82000" y1="23167" x2="86000" y2="41833"/>
                        <a14:foregroundMark x1="62500" y1="9000" x2="75500" y2="7000"/>
                        <a14:foregroundMark x1="55167" y1="2000" x2="57000" y2="2500"/>
                        <a14:foregroundMark x1="25500" y1="87167" x2="75667" y2="84667"/>
                        <a14:foregroundMark x1="75667" y1="84667" x2="76000" y2="84667"/>
                        <a14:foregroundMark x1="23833" y1="95333" x2="38167" y2="95500"/>
                        <a14:foregroundMark x1="38167" y1="95500" x2="50167" y2="95333"/>
                        <a14:foregroundMark x1="50167" y1="95333" x2="50667" y2="95333"/>
                        <a14:foregroundMark x1="60500" y1="95500" x2="75333" y2="95333"/>
                        <a14:foregroundMark x1="74500" y1="86667" x2="42500" y2="86333"/>
                        <a14:foregroundMark x1="42500" y1="86333" x2="71333" y2="88000"/>
                        <a14:foregroundMark x1="38667" y1="85667" x2="44500" y2="81167"/>
                        <a14:foregroundMark x1="52167" y1="33667" x2="52167" y2="3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648405"/>
            <a:ext cx="1508787" cy="15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7372AC-909F-0DD9-3641-50A7A5D3C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53" y="1617940"/>
            <a:ext cx="7505999" cy="3848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34FBD5-8B70-845F-AB91-2B9D3DA5B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350" y="356660"/>
            <a:ext cx="3935836" cy="1056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>
                <a:latin typeface="FrontageCondensed-Inline"/>
              </a:rPr>
              <a:t>Restauration</a:t>
            </a:r>
          </a:p>
          <a:p>
            <a:r>
              <a:rPr lang="fr-FR" sz="2800">
                <a:latin typeface="FrontageCondensed-Inline"/>
              </a:rPr>
              <a:t>ESPALY SAINT MARCEL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C8289-4675-C0E0-E0CA-1C78632C158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0BE018-74A2-49F2-853A-FD3FAEDBDFB6}" type="datetime1">
              <a:rPr lang="fr-FR" smtClean="0"/>
              <a:pPr/>
              <a:t>31/07/2023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AB6B96-9AF4-0379-7302-9297BEA8A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66A-F03A-4B8E-83F2-89A6CAD2ECA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B5313BC-0573-B29F-91D1-79AAF86EB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869" y="2152807"/>
            <a:ext cx="5208625" cy="3696105"/>
          </a:xfrm>
          <a:prstGeom prst="rightArrowCallout">
            <a:avLst>
              <a:gd name="adj1" fmla="val 22839"/>
              <a:gd name="adj2" fmla="val 18517"/>
              <a:gd name="adj3" fmla="val 25000"/>
              <a:gd name="adj4" fmla="val 64977"/>
            </a:avLst>
          </a:prstGeom>
          <a:solidFill>
            <a:srgbClr val="F36F3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rmAutofit/>
          </a:bodyPr>
          <a:lstStyle/>
          <a:p>
            <a:pPr marL="0" indent="0" algn="ctr">
              <a:buNone/>
            </a:pPr>
            <a:r>
              <a:rPr lang="fr-FR" sz="2000" b="1">
                <a:solidFill>
                  <a:schemeClr val="bg1"/>
                </a:solidFill>
                <a:latin typeface="Affogato"/>
              </a:rPr>
              <a:t>Restauration rapide</a:t>
            </a:r>
          </a:p>
          <a:p>
            <a:pPr marL="0" indent="0" algn="ctr">
              <a:buNone/>
            </a:pPr>
            <a:r>
              <a:rPr lang="fr-FR" sz="1800" b="1">
                <a:latin typeface="Affogato"/>
              </a:rPr>
              <a:t>Espaly Kebab (4 min en voiture)</a:t>
            </a:r>
          </a:p>
          <a:p>
            <a:pPr marL="0" indent="0" algn="ctr">
              <a:buNone/>
            </a:pPr>
            <a:r>
              <a:rPr lang="fr-FR" sz="1800" b="1">
                <a:latin typeface="Affogato"/>
              </a:rPr>
              <a:t>Quick (11min en voiture)</a:t>
            </a:r>
          </a:p>
          <a:p>
            <a:pPr marL="0" indent="0" algn="ctr">
              <a:buNone/>
            </a:pPr>
            <a:r>
              <a:rPr lang="fr-FR" sz="2000" b="1">
                <a:solidFill>
                  <a:schemeClr val="bg1"/>
                </a:solidFill>
                <a:latin typeface="Affogato"/>
              </a:rPr>
              <a:t>Restaurants</a:t>
            </a:r>
          </a:p>
          <a:p>
            <a:pPr marL="0" indent="0" algn="ctr">
              <a:buNone/>
            </a:pPr>
            <a:r>
              <a:rPr lang="fr-FR" sz="1800" b="1">
                <a:latin typeface="Affogato"/>
              </a:rPr>
              <a:t>La Cabane a Pizza (9min à pied)</a:t>
            </a:r>
          </a:p>
          <a:p>
            <a:pPr marL="0" indent="0" algn="ctr">
              <a:buNone/>
            </a:pPr>
            <a:r>
              <a:rPr lang="fr-FR" sz="1800" b="1">
                <a:latin typeface="Affogato"/>
              </a:rPr>
              <a:t>Presto Resto (4min en voiture)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F17AA48-E1E5-BA99-8BB5-9B6D64A9B097}"/>
              </a:ext>
            </a:extLst>
          </p:cNvPr>
          <p:cNvSpPr/>
          <p:nvPr/>
        </p:nvSpPr>
        <p:spPr>
          <a:xfrm>
            <a:off x="9071520" y="2939937"/>
            <a:ext cx="2977141" cy="2217255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102C785-623D-D7B6-854E-AFBBDE46E9DB}"/>
              </a:ext>
            </a:extLst>
          </p:cNvPr>
          <p:cNvSpPr/>
          <p:nvPr/>
        </p:nvSpPr>
        <p:spPr>
          <a:xfrm rot="967460">
            <a:off x="5115638" y="3327144"/>
            <a:ext cx="3840425" cy="885187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DB7661F-D1EF-69A2-F42E-D5B04D9C321B}"/>
              </a:ext>
            </a:extLst>
          </p:cNvPr>
          <p:cNvCxnSpPr>
            <a:cxnSpLocks/>
          </p:cNvCxnSpPr>
          <p:nvPr/>
        </p:nvCxnSpPr>
        <p:spPr>
          <a:xfrm flipH="1">
            <a:off x="5898296" y="1311216"/>
            <a:ext cx="177987" cy="1067536"/>
          </a:xfrm>
          <a:prstGeom prst="straightConnector1">
            <a:avLst/>
          </a:prstGeom>
          <a:ln>
            <a:solidFill>
              <a:srgbClr val="0D254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1B30FC5-5217-2970-D0B3-3AFCD53B10B0}"/>
              </a:ext>
            </a:extLst>
          </p:cNvPr>
          <p:cNvSpPr txBox="1"/>
          <p:nvPr/>
        </p:nvSpPr>
        <p:spPr>
          <a:xfrm>
            <a:off x="5460243" y="849857"/>
            <a:ext cx="2688299" cy="461665"/>
          </a:xfrm>
          <a:prstGeom prst="rect">
            <a:avLst/>
          </a:prstGeom>
          <a:solidFill>
            <a:srgbClr val="0D2546"/>
          </a:solidFill>
          <a:ln>
            <a:solidFill>
              <a:srgbClr val="0D254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ECF VIGIER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9A62950-231F-66C2-E857-F324F89C2CBD}"/>
              </a:ext>
            </a:extLst>
          </p:cNvPr>
          <p:cNvSpPr/>
          <p:nvPr/>
        </p:nvSpPr>
        <p:spPr>
          <a:xfrm>
            <a:off x="5175162" y="2346763"/>
            <a:ext cx="1215365" cy="593173"/>
          </a:xfrm>
          <a:prstGeom prst="ellipse">
            <a:avLst/>
          </a:prstGeom>
          <a:noFill/>
          <a:ln w="28575" cap="flat" cmpd="sng" algn="ctr">
            <a:solidFill>
              <a:srgbClr val="0D25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Picture 2" descr="Afficher l’image source">
            <a:extLst>
              <a:ext uri="{FF2B5EF4-FFF2-40B4-BE49-F238E27FC236}">
                <a16:creationId xmlns:a16="http://schemas.microsoft.com/office/drawing/2014/main" id="{F3744D7F-471F-AA48-749C-8B26F318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13" y="2354391"/>
            <a:ext cx="220516" cy="3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4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65F2F1-86F7-26F8-62AE-DCF4FD25C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45" y="260649"/>
            <a:ext cx="5950711" cy="858345"/>
          </a:xfrm>
        </p:spPr>
        <p:txBody>
          <a:bodyPr>
            <a:normAutofit/>
          </a:bodyPr>
          <a:lstStyle/>
          <a:p>
            <a:r>
              <a:rPr lang="fr-FR"/>
              <a:t>Règlement intérieur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2F9E66F-E458-59AB-DF76-AA0FE945898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39350" y="1412776"/>
            <a:ext cx="5568951" cy="48005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defRPr/>
            </a:pPr>
            <a:endParaRPr lang="fr-FR" sz="1600">
              <a:solidFill>
                <a:srgbClr val="000099"/>
              </a:solidFill>
              <a:latin typeface="Affogato Bold" panose="00000800000000000000" pitchFamily="2" charset="0"/>
              <a:ea typeface="+mj-ea"/>
              <a:cs typeface="+mj-cs"/>
            </a:endParaRPr>
          </a:p>
          <a:p>
            <a:pPr algn="ctr" eaLnBrk="1" hangingPunct="1"/>
            <a:r>
              <a:rPr lang="fr-FR" altLang="fr-FR" sz="2800" b="1">
                <a:solidFill>
                  <a:srgbClr val="F36F30"/>
                </a:solidFill>
                <a:latin typeface="Affogato Bold" panose="00000800000000000000" pitchFamily="2" charset="0"/>
              </a:rPr>
              <a:t>Pendant toute votre période de formation vous êtes : </a:t>
            </a:r>
          </a:p>
          <a:p>
            <a:pPr algn="ctr" eaLnBrk="1" hangingPunct="1"/>
            <a:r>
              <a:rPr lang="fr-FR" altLang="fr-FR" sz="3467" b="1">
                <a:latin typeface="Affogato Bold" panose="00000800000000000000" pitchFamily="2" charset="0"/>
              </a:rPr>
              <a:t>STAGIAIRE DE LA FORMATION PROFESSIONNELLE</a:t>
            </a:r>
          </a:p>
          <a:p>
            <a:pPr algn="ctr" eaLnBrk="1" hangingPunct="1"/>
            <a:r>
              <a:rPr lang="fr-FR" altLang="fr-FR" sz="2800">
                <a:solidFill>
                  <a:srgbClr val="F36F30"/>
                </a:solidFill>
                <a:latin typeface="Affogato Bold" panose="00000800000000000000" pitchFamily="2" charset="0"/>
              </a:rPr>
              <a:t>A ce titre, comme en entreprise, vous êtes soumis à</a:t>
            </a:r>
          </a:p>
          <a:p>
            <a:pPr algn="ctr" eaLnBrk="1" hangingPunct="1"/>
            <a:r>
              <a:rPr lang="fr-FR" altLang="fr-FR" sz="2800">
                <a:solidFill>
                  <a:srgbClr val="F36F30"/>
                </a:solidFill>
                <a:latin typeface="Affogato Bold" panose="00000800000000000000" pitchFamily="2" charset="0"/>
              </a:rPr>
              <a:t>notre règlement intérieur. </a:t>
            </a:r>
          </a:p>
          <a:p>
            <a:pPr algn="ctr">
              <a:defRPr/>
            </a:pPr>
            <a:endParaRPr lang="fr-FR" sz="1600">
              <a:solidFill>
                <a:srgbClr val="000099"/>
              </a:solidFill>
              <a:latin typeface="Affogato Bold" panose="00000800000000000000" pitchFamily="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600">
                <a:ea typeface="+mj-ea"/>
                <a:cs typeface="+mj-cs"/>
              </a:rPr>
              <a:t>Le règlement de notre organisme complet vous a été transmis lors de votre inscription. </a:t>
            </a:r>
          </a:p>
          <a:p>
            <a:pPr algn="ctr">
              <a:defRPr/>
            </a:pPr>
            <a:r>
              <a:rPr lang="fr-FR" sz="1600">
                <a:ea typeface="+mj-ea"/>
                <a:cs typeface="+mj-cs"/>
              </a:rPr>
              <a:t>Une copie de ce règlement est affichée et à votre disposition. </a:t>
            </a:r>
          </a:p>
          <a:p>
            <a:pPr algn="ctr">
              <a:defRPr/>
            </a:pPr>
            <a:r>
              <a:rPr lang="fr-FR" sz="1600">
                <a:ea typeface="+mj-ea"/>
                <a:cs typeface="+mj-cs"/>
              </a:rPr>
              <a:t>Nous profitons de cette présentation pour vous faire </a:t>
            </a:r>
          </a:p>
          <a:p>
            <a:pPr algn="ctr">
              <a:defRPr/>
            </a:pPr>
            <a:r>
              <a:rPr lang="fr-FR" sz="1600" b="1">
                <a:ea typeface="+mj-ea"/>
                <a:cs typeface="+mj-cs"/>
              </a:rPr>
              <a:t>un rappel sur les points essentiels</a:t>
            </a:r>
            <a:endParaRPr lang="fr-FR" sz="1600" b="1" i="1">
              <a:solidFill>
                <a:srgbClr val="FF0000"/>
              </a:solidFill>
              <a:latin typeface="Affogato Bold" panose="00000800000000000000" pitchFamily="2" charset="0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B2A26D-8123-7E2F-DB46-F0C92B3A6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"/>
          <a:stretch/>
        </p:blipFill>
        <p:spPr>
          <a:xfrm>
            <a:off x="6960097" y="452669"/>
            <a:ext cx="4550039" cy="6117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958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04DCE5-2C4D-8241-A7D6-98EF3425905C}"/>
              </a:ext>
            </a:extLst>
          </p:cNvPr>
          <p:cNvSpPr/>
          <p:nvPr/>
        </p:nvSpPr>
        <p:spPr>
          <a:xfrm>
            <a:off x="9264353" y="5401419"/>
            <a:ext cx="2200233" cy="1456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2D99500-81FE-402A-C937-F50C4D0BEE26}"/>
              </a:ext>
            </a:extLst>
          </p:cNvPr>
          <p:cNvGraphicFramePr/>
          <p:nvPr/>
        </p:nvGraphicFramePr>
        <p:xfrm>
          <a:off x="4464051" y="683942"/>
          <a:ext cx="7392589" cy="483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DE51C0FD-7BF8-1D48-8987-3E99FB5C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7" y="5349213"/>
            <a:ext cx="1920213" cy="134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2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9A51AB0-840F-4043-9274-6CD0FE956181}"/>
              </a:ext>
            </a:extLst>
          </p:cNvPr>
          <p:cNvSpPr/>
          <p:nvPr/>
        </p:nvSpPr>
        <p:spPr>
          <a:xfrm>
            <a:off x="431371" y="356659"/>
            <a:ext cx="1182748" cy="75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7EE382-A776-88FD-0FBF-F7DF5FF80663}"/>
              </a:ext>
            </a:extLst>
          </p:cNvPr>
          <p:cNvSpPr txBox="1"/>
          <p:nvPr/>
        </p:nvSpPr>
        <p:spPr>
          <a:xfrm>
            <a:off x="335361" y="1444402"/>
            <a:ext cx="7390004" cy="953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1333" b="1">
              <a:solidFill>
                <a:srgbClr val="FF0000"/>
              </a:solidFill>
              <a:latin typeface="Affogato Medium" panose="00000600000000000000" pitchFamily="2" charset="0"/>
              <a:ea typeface="ＭＳ Ｐゴシック" pitchFamily="34" charset="-128"/>
            </a:endParaRPr>
          </a:p>
          <a:p>
            <a:pPr algn="ctr">
              <a:defRPr/>
            </a:pPr>
            <a:endParaRPr lang="fr-FR" sz="1333" b="1">
              <a:solidFill>
                <a:srgbClr val="0D2546"/>
              </a:solidFill>
              <a:latin typeface="Affogato Medium" panose="00000600000000000000" pitchFamily="2" charset="0"/>
              <a:ea typeface="ＭＳ Ｐゴシック" pitchFamily="34" charset="-128"/>
            </a:endParaRPr>
          </a:p>
          <a:p>
            <a:pPr>
              <a:defRPr/>
            </a:pPr>
            <a:endParaRPr lang="fr-FR" sz="1333" b="1">
              <a:solidFill>
                <a:srgbClr val="FF0000"/>
              </a:solidFill>
              <a:latin typeface="Affogato Medium" panose="00000600000000000000" pitchFamily="2" charset="0"/>
              <a:ea typeface="ＭＳ Ｐゴシック" pitchFamily="34" charset="-128"/>
            </a:endParaRPr>
          </a:p>
          <a:p>
            <a:pPr>
              <a:defRPr/>
            </a:pPr>
            <a:endParaRPr lang="fr-FR" sz="1600">
              <a:solidFill>
                <a:srgbClr val="F36F30"/>
              </a:solidFill>
              <a:latin typeface="Affogato Medium" panose="00000600000000000000" pitchFamily="2" charset="0"/>
              <a:ea typeface="ＭＳ Ｐゴシック" pitchFamily="34" charset="-128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29CD50EB-C430-B703-ED2D-4851C2957D90}"/>
              </a:ext>
            </a:extLst>
          </p:cNvPr>
          <p:cNvSpPr txBox="1">
            <a:spLocks/>
          </p:cNvSpPr>
          <p:nvPr/>
        </p:nvSpPr>
        <p:spPr>
          <a:xfrm>
            <a:off x="372280" y="644692"/>
            <a:ext cx="4475581" cy="6720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D2546"/>
                </a:solidFill>
                <a:latin typeface="Affogato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1"/>
              <a:t>2. Horaires et Absences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D98EAA4-6F3C-604C-7246-3C55A2456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16421"/>
              </p:ext>
            </p:extLst>
          </p:nvPr>
        </p:nvGraphicFramePr>
        <p:xfrm>
          <a:off x="189935" y="1402221"/>
          <a:ext cx="7550989" cy="530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phique 11" descr="Avertissement avec un remplissage uni">
            <a:extLst>
              <a:ext uri="{FF2B5EF4-FFF2-40B4-BE49-F238E27FC236}">
                <a16:creationId xmlns:a16="http://schemas.microsoft.com/office/drawing/2014/main" id="{AA40F9D9-64B9-90FE-686B-67EB5D3A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9404" y="5220065"/>
            <a:ext cx="494101" cy="494101"/>
          </a:xfrm>
          <a:prstGeom prst="rect">
            <a:avLst/>
          </a:prstGeom>
        </p:spPr>
      </p:pic>
      <p:pic>
        <p:nvPicPr>
          <p:cNvPr id="10" name="Graphique 9" descr="Avertissement avec un remplissage uni">
            <a:extLst>
              <a:ext uri="{FF2B5EF4-FFF2-40B4-BE49-F238E27FC236}">
                <a16:creationId xmlns:a16="http://schemas.microsoft.com/office/drawing/2014/main" id="{37C77596-0C83-6CCA-69E2-CE019BB89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3295" y="5197391"/>
            <a:ext cx="516775" cy="5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5D5021-BF7E-7300-2BA2-310C204032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1"/>
            <a:ext cx="2844800" cy="366183"/>
          </a:xfrm>
        </p:spPr>
        <p:txBody>
          <a:bodyPr/>
          <a:lstStyle/>
          <a:p>
            <a:fld id="{0144824B-1210-46E9-BDD1-5E37FFA29ABC}" type="datetime1">
              <a:rPr lang="fr-FR" smtClean="0"/>
              <a:t>31/07/2023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621CDE-E7CB-1E67-3B6C-B196D9B80F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1"/>
            <a:ext cx="2844800" cy="366183"/>
          </a:xfrm>
        </p:spPr>
        <p:txBody>
          <a:bodyPr/>
          <a:lstStyle/>
          <a:p>
            <a:fld id="{02C7C66A-F03A-4B8E-83F2-89A6CAD2ECAC}" type="slidenum">
              <a:rPr lang="fr-FR" smtClean="0"/>
              <a:t>14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7FCBF6F-BFDB-E51B-2545-A59993DC2667}"/>
              </a:ext>
            </a:extLst>
          </p:cNvPr>
          <p:cNvSpPr txBox="1">
            <a:spLocks/>
          </p:cNvSpPr>
          <p:nvPr/>
        </p:nvSpPr>
        <p:spPr>
          <a:xfrm>
            <a:off x="431371" y="501649"/>
            <a:ext cx="2413429" cy="6720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D2546"/>
                </a:solidFill>
                <a:latin typeface="Affogato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1"/>
              <a:t>3. Sanctions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BA9250D-4688-A133-67DB-A34EE9FA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164411"/>
              </p:ext>
            </p:extLst>
          </p:nvPr>
        </p:nvGraphicFramePr>
        <p:xfrm>
          <a:off x="988735" y="1299502"/>
          <a:ext cx="9779607" cy="484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20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544B83-5E4D-5FB6-BB5A-6D7EAE2CB3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51901" y="176002"/>
            <a:ext cx="6996793" cy="105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>
                <a:solidFill>
                  <a:schemeClr val="bg1"/>
                </a:solidFill>
                <a:latin typeface="FrontageCondensed-Inline" panose="00000800000000000000" pitchFamily="2" charset="0"/>
              </a:rPr>
              <a:t>Développement durable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03C331-F5C8-CFFC-7879-27C777B94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DDF0F0-E74E-BCCA-4A52-52B14C308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/>
              <a:t>Votre formation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53D063-8A34-B7B2-681B-61515497EA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5312" y="1751317"/>
            <a:ext cx="5170049" cy="4190916"/>
          </a:xfrm>
          <a:prstGeom prst="borderCallout1">
            <a:avLst>
              <a:gd name="adj1" fmla="val 56150"/>
              <a:gd name="adj2" fmla="val 12841"/>
              <a:gd name="adj3" fmla="val 112500"/>
              <a:gd name="adj4" fmla="val -38333"/>
            </a:avLst>
          </a:prstGeom>
          <a:solidFill>
            <a:srgbClr val="F36F3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fr-FR" b="1" dirty="0">
              <a:latin typeface="Affogato Bold" panose="00000800000000000000" pitchFamily="2" charset="0"/>
            </a:endParaRPr>
          </a:p>
          <a:p>
            <a:pPr algn="ctr"/>
            <a:r>
              <a:rPr lang="fr-FR" sz="3200" b="1" dirty="0">
                <a:latin typeface="Affogato Bold" panose="00000800000000000000" pitchFamily="2" charset="0"/>
              </a:rPr>
              <a:t>Formation Transport</a:t>
            </a:r>
          </a:p>
          <a:p>
            <a:pPr algn="ctr"/>
            <a:endParaRPr lang="fr-FR" sz="3200" b="1" dirty="0">
              <a:latin typeface="Affogato Bold" panose="00000800000000000000" pitchFamily="2" charset="0"/>
            </a:endParaRPr>
          </a:p>
          <a:p>
            <a:pPr algn="ctr"/>
            <a:r>
              <a:rPr lang="fr-FR" sz="3200" b="1" dirty="0">
                <a:latin typeface="Affogato Bold" panose="00000800000000000000" pitchFamily="2" charset="0"/>
              </a:rPr>
              <a:t>Formation CACES</a:t>
            </a:r>
            <a:r>
              <a:rPr lang="fr-FR" sz="3600" dirty="0"/>
              <a:t>®</a:t>
            </a:r>
            <a:endParaRPr lang="fr-FR" sz="3200" b="1" dirty="0">
              <a:latin typeface="Affogato Bold" panose="00000800000000000000" pitchFamily="2" charset="0"/>
            </a:endParaRPr>
          </a:p>
          <a:p>
            <a:pPr algn="ctr"/>
            <a:endParaRPr lang="fr-FR" sz="3200" b="1" dirty="0">
              <a:latin typeface="Affogato Bold" panose="00000800000000000000" pitchFamily="2" charset="0"/>
            </a:endParaRPr>
          </a:p>
          <a:p>
            <a:pPr algn="ctr"/>
            <a:r>
              <a:rPr lang="fr-FR" sz="3200" b="1" dirty="0">
                <a:latin typeface="Affogato Bold" panose="000008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Formation ECSR </a:t>
            </a:r>
            <a:endParaRPr lang="fr-FR" sz="3200" b="1" dirty="0">
              <a:latin typeface="Affogato Bold" panose="00000800000000000000" pitchFamily="2" charset="0"/>
            </a:endParaRPr>
          </a:p>
          <a:p>
            <a:pPr algn="ctr"/>
            <a:endParaRPr lang="fr-FR" b="1" dirty="0">
              <a:latin typeface="Affogato Bold" panose="00000800000000000000" pitchFamily="2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A0F171-18A5-9673-9AEA-4680F7F3BD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fr-FR"/>
              <a:t>Vérifications des prérequis</a:t>
            </a:r>
          </a:p>
          <a:p>
            <a:pPr marL="609585" indent="-609585">
              <a:buFont typeface="+mj-lt"/>
              <a:buAutoNum type="arabicPeriod"/>
            </a:pPr>
            <a:r>
              <a:rPr lang="fr-FR"/>
              <a:t>Compléter la fiche de renseignement</a:t>
            </a:r>
          </a:p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DAB0313-38F7-A72C-DA4F-D5BA99851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200">
                <a:solidFill>
                  <a:srgbClr val="F36F30"/>
                </a:solidFill>
              </a:rPr>
              <a:t>Avant tout : </a:t>
            </a:r>
          </a:p>
        </p:txBody>
      </p:sp>
    </p:spTree>
    <p:extLst>
      <p:ext uri="{BB962C8B-B14F-4D97-AF65-F5344CB8AC3E}">
        <p14:creationId xmlns:p14="http://schemas.microsoft.com/office/powerpoint/2010/main" val="277824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5D68AD-AF02-D349-B123-00354D1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0972" y="427343"/>
            <a:ext cx="5088565" cy="1536171"/>
          </a:xfrm>
        </p:spPr>
        <p:txBody>
          <a:bodyPr/>
          <a:lstStyle/>
          <a:p>
            <a:pPr algn="ctr"/>
            <a:r>
              <a:rPr lang="fr-FR"/>
              <a:t>Bonne 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541DD0-A3C3-C2A2-D865-E689D6A55C87}"/>
              </a:ext>
            </a:extLst>
          </p:cNvPr>
          <p:cNvSpPr txBox="1"/>
          <p:nvPr/>
        </p:nvSpPr>
        <p:spPr>
          <a:xfrm>
            <a:off x="6991396" y="5915571"/>
            <a:ext cx="480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F36F30"/>
                </a:solidFill>
                <a:latin typeface="Affogato Medium" panose="00000600000000000000" pitchFamily="2" charset="0"/>
              </a:rPr>
              <a:t>Retrouvez-nous sur site internet et sur les réseaux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C5031A-BE41-E481-4126-B7FB2D557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62" y1="15113" x2="59562" y2="15113"/>
                        <a14:foregroundMark x1="59562" y1="15113" x2="59562" y2="15113"/>
                        <a14:foregroundMark x1="67188" y1="37154" x2="67188" y2="37154"/>
                        <a14:foregroundMark x1="67750" y1="46033" x2="67750" y2="46033"/>
                        <a14:foregroundMark x1="51313" y1="49874" x2="51313" y2="49874"/>
                        <a14:foregroundMark x1="81438" y1="19521" x2="81438" y2="1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4246" y="6221320"/>
            <a:ext cx="620205" cy="6155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A685F6-0CC3-238A-3C03-C82944E684D4}"/>
              </a:ext>
            </a:extLst>
          </p:cNvPr>
          <p:cNvSpPr txBox="1"/>
          <p:nvPr/>
        </p:nvSpPr>
        <p:spPr>
          <a:xfrm>
            <a:off x="2641088" y="7085136"/>
            <a:ext cx="115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hlinkClick r:id="rId6" tooltip="https://aquintadoslibros.blogspot.com/2019/11/xa-podes-seguirnos-no-instagram.html"/>
              </a:rPr>
              <a:t>Cette photo</a:t>
            </a:r>
            <a:r>
              <a:rPr lang="fr-FR" sz="1200"/>
              <a:t> par Auteur inconnu est soumise à la licence </a:t>
            </a:r>
            <a:r>
              <a:rPr lang="fr-FR" sz="1200">
                <a:hlinkClick r:id="rId7" tooltip="https://creativecommons.org/licenses/by-sa/3.0/"/>
              </a:rPr>
              <a:t>CC BY-SA</a:t>
            </a:r>
            <a:endParaRPr lang="fr-FR" sz="1200"/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05A4FD7-C463-E486-2227-5E7C56005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78073" y="6315503"/>
            <a:ext cx="427183" cy="4271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DB6E07-AE57-E797-6CDD-085415C4A388}"/>
              </a:ext>
            </a:extLst>
          </p:cNvPr>
          <p:cNvSpPr txBox="1"/>
          <p:nvPr/>
        </p:nvSpPr>
        <p:spPr>
          <a:xfrm>
            <a:off x="7019293" y="3261868"/>
            <a:ext cx="5158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F36F30"/>
                </a:solidFill>
                <a:latin typeface="Affogato Medium" panose="00000600000000000000" pitchFamily="2" charset="0"/>
              </a:rPr>
              <a:t>A la fin de votre formation, n’hésitez pas à laisser un avis </a:t>
            </a:r>
          </a:p>
        </p:txBody>
      </p:sp>
      <p:pic>
        <p:nvPicPr>
          <p:cNvPr id="2054" name="Picture 6" descr="Afficher l’image source">
            <a:hlinkClick r:id="rId10"/>
            <a:extLst>
              <a:ext uri="{FF2B5EF4-FFF2-40B4-BE49-F238E27FC236}">
                <a16:creationId xmlns:a16="http://schemas.microsoft.com/office/drawing/2014/main" id="{77C07B56-E218-DFE1-57CF-E68E8B8D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429392"/>
            <a:ext cx="1856229" cy="9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08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238F92F-6D70-1313-8497-753488AC3980}"/>
              </a:ext>
            </a:extLst>
          </p:cNvPr>
          <p:cNvSpPr/>
          <p:nvPr/>
        </p:nvSpPr>
        <p:spPr>
          <a:xfrm>
            <a:off x="474198" y="424965"/>
            <a:ext cx="3936437" cy="960107"/>
          </a:xfrm>
          <a:prstGeom prst="roundRect">
            <a:avLst/>
          </a:prstGeom>
          <a:solidFill>
            <a:srgbClr val="F36F3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3580CD-14D9-3868-1525-B926C1F0E58E}"/>
              </a:ext>
            </a:extLst>
          </p:cNvPr>
          <p:cNvSpPr txBox="1"/>
          <p:nvPr/>
        </p:nvSpPr>
        <p:spPr>
          <a:xfrm>
            <a:off x="-2314" y="597243"/>
            <a:ext cx="488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Affogato Bold" panose="00000800000000000000" pitchFamily="2" charset="0"/>
              </a:rPr>
              <a:t>Mot de la direction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D7C925-AF29-CDB0-E383-9F7699200322}"/>
              </a:ext>
            </a:extLst>
          </p:cNvPr>
          <p:cNvSpPr txBox="1"/>
          <p:nvPr/>
        </p:nvSpPr>
        <p:spPr>
          <a:xfrm>
            <a:off x="196853" y="1967338"/>
            <a:ext cx="5611116" cy="442242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La direction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d'ECF Vigier et toutes les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 équipes vous souhaitent la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bienvenue.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 </a:t>
            </a:r>
            <a:endParaRPr lang="fr-FR" sz="1867">
              <a:solidFill>
                <a:srgbClr val="0D2546"/>
              </a:solidFill>
              <a:latin typeface="Open Sans" panose="020B0606030504020204" pitchFamily="34" charset="0"/>
            </a:endParaRPr>
          </a:p>
          <a:p>
            <a:pPr algn="ctr"/>
            <a:endParaRPr lang="fr-FR" sz="1867">
              <a:solidFill>
                <a:srgbClr val="0D2546"/>
              </a:solidFill>
              <a:latin typeface="Open Sans" panose="020B0606030504020204" pitchFamily="34" charset="0"/>
            </a:endParaRPr>
          </a:p>
          <a:p>
            <a:pPr algn="ctr"/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Notre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organisation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 est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accréditée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50" err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Qualiopi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, Iso 9001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pour fournir des prestations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 de qualité.</a:t>
            </a:r>
          </a:p>
          <a:p>
            <a:pPr algn="ctr"/>
            <a:endParaRPr lang="fr-FR" sz="1867">
              <a:solidFill>
                <a:srgbClr val="0D2546"/>
              </a:solidFill>
              <a:latin typeface="Open Sans" panose="020B0606030504020204" pitchFamily="34" charset="0"/>
            </a:endParaRPr>
          </a:p>
          <a:p>
            <a:pPr algn="ctr"/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Chez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ECF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50" b="1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Vigier, vous êtes</a:t>
            </a:r>
            <a:r>
              <a:rPr lang="fr-FR" sz="1850">
                <a:solidFill>
                  <a:srgbClr val="0D2546"/>
                </a:solidFill>
                <a:latin typeface="Open Sans"/>
                <a:ea typeface="Open Sans"/>
                <a:cs typeface="Open Sans"/>
              </a:rPr>
              <a:t> accompagné par nos équipes. L’étroite collaboration entre le formateur et le stagiaire favorisera votre réussite. </a:t>
            </a:r>
            <a:br>
              <a:rPr lang="fr-FR" sz="1850">
                <a:highlight>
                  <a:srgbClr val="FFFF00"/>
                </a:highlight>
                <a:latin typeface="Open Sans"/>
                <a:ea typeface="Open Sans"/>
                <a:cs typeface="Open Sans"/>
              </a:rPr>
            </a:br>
            <a:endParaRPr lang="fr-FR" sz="1867" b="1">
              <a:solidFill>
                <a:srgbClr val="F36F30"/>
              </a:solidFill>
              <a:latin typeface="Open Sans" panose="020B0606030504020204" pitchFamily="34" charset="0"/>
            </a:endParaRPr>
          </a:p>
          <a:p>
            <a:pPr algn="ctr"/>
            <a:r>
              <a:rPr lang="fr-FR" sz="1850" b="1">
                <a:solidFill>
                  <a:srgbClr val="F36F30"/>
                </a:solidFill>
                <a:latin typeface="Open Sans"/>
                <a:ea typeface="Open Sans"/>
                <a:cs typeface="Open Sans"/>
              </a:rPr>
              <a:t>Si vous avez besoin de conseils, d’aides, n’hésitez pas à demander, nos équipes sont là pour vous accompagner au maximum.</a:t>
            </a:r>
            <a:endParaRPr lang="fr-FR" sz="1850">
              <a:solidFill>
                <a:srgbClr val="F36F30"/>
              </a:solidFill>
              <a:latin typeface="Open Sans"/>
              <a:ea typeface="Open Sans"/>
              <a:cs typeface="Open Sans"/>
            </a:endParaRPr>
          </a:p>
          <a:p>
            <a:pPr algn="ctr"/>
            <a:endParaRPr lang="fr-FR" sz="1867">
              <a:solidFill>
                <a:srgbClr val="124483"/>
              </a:solidFill>
              <a:latin typeface="Affogato Medium" panose="00000600000000000000" pitchFamily="2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2587957-C1F8-8CBF-DD70-456EFC487E27}"/>
              </a:ext>
            </a:extLst>
          </p:cNvPr>
          <p:cNvSpPr/>
          <p:nvPr/>
        </p:nvSpPr>
        <p:spPr>
          <a:xfrm>
            <a:off x="5807968" y="905019"/>
            <a:ext cx="5856651" cy="5295687"/>
          </a:xfrm>
          <a:prstGeom prst="ellipse">
            <a:avLst/>
          </a:prstGeom>
          <a:solidFill>
            <a:srgbClr val="0D2546"/>
          </a:solidFill>
          <a:ln>
            <a:solidFill>
              <a:srgbClr val="0D25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FrontageCondensed-Inline"/>
              </a:rPr>
              <a:t>Accueil téléphonique </a:t>
            </a:r>
            <a:endParaRPr lang="fr-FR" sz="3600" dirty="0">
              <a:solidFill>
                <a:schemeClr val="bg1"/>
              </a:solidFill>
              <a:latin typeface="FrontageCondensed-Inline" panose="00000800000000000000" pitchFamily="2" charset="0"/>
            </a:endParaRPr>
          </a:p>
          <a:p>
            <a:r>
              <a:rPr lang="fr-FR" sz="2133" dirty="0">
                <a:solidFill>
                  <a:srgbClr val="F36F30"/>
                </a:solidFill>
                <a:latin typeface="Affogato Bold"/>
              </a:rPr>
              <a:t>Lundi : 08h-12h00 / 13h30-17h30</a:t>
            </a:r>
          </a:p>
          <a:p>
            <a:r>
              <a:rPr lang="fr-FR" sz="2133" dirty="0">
                <a:solidFill>
                  <a:srgbClr val="F36F30"/>
                </a:solidFill>
                <a:latin typeface="Affogato Bold"/>
              </a:rPr>
              <a:t>Mardi/Vendredi : 08h15-12h00 / 13h30 - 17h30</a:t>
            </a:r>
          </a:p>
          <a:p>
            <a:pPr algn="ctr"/>
            <a:r>
              <a:rPr lang="fr-FR" dirty="0"/>
              <a:t>Merci de consulter votre convocation pour connaître vos horaires de formation</a:t>
            </a:r>
          </a:p>
          <a:p>
            <a:pPr algn="ctr"/>
            <a:endParaRPr lang="fr-FR" dirty="0"/>
          </a:p>
          <a:p>
            <a:pPr algn="ctr"/>
            <a:r>
              <a:rPr lang="fr-FR" sz="1600" dirty="0">
                <a:latin typeface="Affogato Black" panose="00000A00000000000000" pitchFamily="2" charset="0"/>
              </a:rPr>
              <a:t>PAS D’ACCUEIL PHYSIQUE, MERCI DE VOUS REFERER A L’AGENCE DE ROCHE LA MOLIERE 42</a:t>
            </a:r>
          </a:p>
          <a:p>
            <a:pPr algn="ctr"/>
            <a:endParaRPr lang="fr-FR" sz="1867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FD1ABF-C06A-9279-2241-E92C1D38D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Réussissons ensemble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A61D26-F51A-8AC9-97B7-A98EC4618DAF}"/>
              </a:ext>
            </a:extLst>
          </p:cNvPr>
          <p:cNvSpPr txBox="1"/>
          <p:nvPr/>
        </p:nvSpPr>
        <p:spPr>
          <a:xfrm>
            <a:off x="494332" y="2001993"/>
            <a:ext cx="10868633" cy="412023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fr-FR" sz="2400">
                <a:solidFill>
                  <a:srgbClr val="0D2546"/>
                </a:solidFill>
                <a:latin typeface="Affogato Medium"/>
              </a:rPr>
              <a:t>Nos formations sont proposées aux personnes qui souhaitent découvrir, renouveler, valoriser leurs compétences et vivre une expérience humaine afin d’améliorer leur parcours professionnel pour développer :</a:t>
            </a:r>
            <a:endParaRPr lang="fr-FR" sz="2400">
              <a:solidFill>
                <a:srgbClr val="0D2546"/>
              </a:solidFill>
              <a:latin typeface="Affogato Medium" panose="000006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fr-FR" sz="3200" b="1">
                <a:solidFill>
                  <a:srgbClr val="F36F30"/>
                </a:solidFill>
                <a:ea typeface="+mn-lt"/>
                <a:cs typeface="+mn-lt"/>
              </a:rPr>
              <a:t>Savoir faire - Savoir être - Savoir agir</a:t>
            </a:r>
            <a:endParaRPr lang="fr-FR" sz="3200">
              <a:cs typeface="Calibri"/>
            </a:endParaRPr>
          </a:p>
          <a:p>
            <a:pPr algn="ctr"/>
            <a:endParaRPr lang="fr-FR" sz="2400">
              <a:solidFill>
                <a:srgbClr val="0D2546"/>
              </a:solidFill>
              <a:latin typeface="Affogato Medium"/>
            </a:endParaRPr>
          </a:p>
          <a:p>
            <a:pPr algn="ctr"/>
            <a:r>
              <a:rPr lang="fr-FR" sz="2650">
                <a:solidFill>
                  <a:srgbClr val="0D2546"/>
                </a:solidFill>
                <a:latin typeface="Affogato Medium"/>
              </a:rPr>
              <a:t>La clé de réussite sera dans notre </a:t>
            </a:r>
            <a:r>
              <a:rPr lang="fr-FR" sz="2650" b="1">
                <a:solidFill>
                  <a:srgbClr val="F36F30"/>
                </a:solidFill>
                <a:ea typeface="+mn-lt"/>
                <a:cs typeface="+mn-lt"/>
              </a:rPr>
              <a:t>engagement commun  </a:t>
            </a:r>
            <a:r>
              <a:rPr lang="fr-FR" sz="2650" b="1">
                <a:solidFill>
                  <a:srgbClr val="F36F30"/>
                </a:solidFill>
                <a:latin typeface="Calibri"/>
                <a:cs typeface="Calibri"/>
              </a:rPr>
              <a:t>qui permettra d'atteindre votre objectif. </a:t>
            </a:r>
            <a:r>
              <a:rPr lang="fr-FR" sz="2650">
                <a:solidFill>
                  <a:srgbClr val="0D2546"/>
                </a:solidFill>
                <a:latin typeface="Affogato Medium"/>
              </a:rPr>
              <a:t> </a:t>
            </a:r>
            <a:endParaRPr lang="fr-FR" sz="2650">
              <a:solidFill>
                <a:srgbClr val="0D2546"/>
              </a:solidFill>
              <a:latin typeface="Affogato Medium" panose="00000600000000000000" pitchFamily="2" charset="0"/>
            </a:endParaRPr>
          </a:p>
          <a:p>
            <a:pPr algn="ctr"/>
            <a:endParaRPr lang="fr-FR" sz="2400">
              <a:solidFill>
                <a:srgbClr val="0D2546"/>
              </a:solidFill>
              <a:latin typeface="Affogato Medium" panose="00000600000000000000" pitchFamily="2" charset="0"/>
            </a:endParaRPr>
          </a:p>
          <a:p>
            <a:pPr algn="ctr"/>
            <a:endParaRPr lang="fr-FR" sz="2400">
              <a:solidFill>
                <a:srgbClr val="0D2546"/>
              </a:solidFill>
              <a:latin typeface="Affogato Medium" panose="00000600000000000000" pitchFamily="2" charset="0"/>
              <a:ea typeface="Calibri"/>
              <a:cs typeface="Calibri"/>
            </a:endParaRPr>
          </a:p>
          <a:p>
            <a:pPr algn="ctr"/>
            <a:endParaRPr lang="fr-FR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raphique 5" descr="Utilisateurs avec un remplissage uni">
            <a:extLst>
              <a:ext uri="{FF2B5EF4-FFF2-40B4-BE49-F238E27FC236}">
                <a16:creationId xmlns:a16="http://schemas.microsoft.com/office/drawing/2014/main" id="{F60F3558-48D3-5978-069D-7BC22DD6C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668" y="11306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AD08629F-C178-7DC2-54B2-97163AB22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4085" y="68627"/>
            <a:ext cx="4608512" cy="1200019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333">
                <a:solidFill>
                  <a:srgbClr val="0D2546"/>
                </a:solidFill>
                <a:latin typeface="FrontageCondensed-Inline" panose="00000800000000000000" pitchFamily="2" charset="0"/>
              </a:rPr>
              <a:t>SOMMAIRE</a:t>
            </a:r>
          </a:p>
          <a:p>
            <a:endParaRPr lang="fr-FR">
              <a:solidFill>
                <a:srgbClr val="0D2546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C19C73-FEFE-40C5-05F6-5BF3E1187109}"/>
              </a:ext>
            </a:extLst>
          </p:cNvPr>
          <p:cNvSpPr txBox="1"/>
          <p:nvPr/>
        </p:nvSpPr>
        <p:spPr>
          <a:xfrm>
            <a:off x="6551525" y="1508787"/>
            <a:ext cx="549394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buFont typeface="+mj-lt"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 panose="00000600000000000000" pitchFamily="2" charset="0"/>
              </a:rPr>
              <a:t>ECF Vigier</a:t>
            </a:r>
            <a:endParaRPr lang="en-US"/>
          </a:p>
          <a:p>
            <a:pPr marL="456565" indent="-456565">
              <a:buFont typeface="+mj-lt"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 panose="00000600000000000000" pitchFamily="2" charset="0"/>
              </a:rPr>
              <a:t>Présentation de l’équipe</a:t>
            </a:r>
            <a:endParaRPr lang="fr-FR" altLang="fr-FR">
              <a:solidFill>
                <a:srgbClr val="F36F30"/>
              </a:solidFill>
              <a:latin typeface="Affogato Medium" panose="00000600000000000000" pitchFamily="2" charset="0"/>
            </a:endParaRPr>
          </a:p>
          <a:p>
            <a:pPr marL="456565" indent="-456565">
              <a:buFont typeface="+mj-lt"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 panose="00000600000000000000" pitchFamily="2" charset="0"/>
              </a:rPr>
              <a:t>Plan du site</a:t>
            </a:r>
          </a:p>
          <a:p>
            <a:pPr marL="456565" indent="-456565">
              <a:buFont typeface="+mj-lt"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 panose="00000600000000000000" pitchFamily="2" charset="0"/>
              </a:rPr>
              <a:t>Environnement</a:t>
            </a:r>
          </a:p>
          <a:p>
            <a:pPr marL="456565" indent="-456565">
              <a:buFont typeface="+mj-lt"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 panose="00000600000000000000" pitchFamily="2" charset="0"/>
              </a:rPr>
              <a:t>Règlement intérieur</a:t>
            </a:r>
          </a:p>
          <a:p>
            <a:pPr>
              <a:buFontTx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 panose="00000600000000000000" pitchFamily="2" charset="0"/>
              </a:rPr>
              <a:t>   Développement Durable</a:t>
            </a:r>
          </a:p>
          <a:p>
            <a:pPr>
              <a:buFontTx/>
              <a:buAutoNum type="arabicPeriod"/>
            </a:pPr>
            <a:r>
              <a:rPr lang="fr-FR" altLang="fr-FR" sz="3200">
                <a:solidFill>
                  <a:srgbClr val="F36F30"/>
                </a:solidFill>
                <a:latin typeface="Affogato Medium"/>
              </a:rPr>
              <a:t>   Votre formation</a:t>
            </a:r>
          </a:p>
          <a:p>
            <a:pPr>
              <a:buFontTx/>
              <a:buAutoNum type="arabicPeriod"/>
            </a:pPr>
            <a:endParaRPr lang="fr-FR" altLang="fr-FR" sz="3200">
              <a:solidFill>
                <a:srgbClr val="F36F30"/>
              </a:solidFill>
              <a:latin typeface="Affogato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8A1A83B-DB9F-0D6C-FCAD-8ADC2E49B90F}"/>
              </a:ext>
            </a:extLst>
          </p:cNvPr>
          <p:cNvSpPr/>
          <p:nvPr/>
        </p:nvSpPr>
        <p:spPr>
          <a:xfrm>
            <a:off x="6753625" y="797520"/>
            <a:ext cx="4608512" cy="1536171"/>
          </a:xfrm>
          <a:prstGeom prst="roundRect">
            <a:avLst/>
          </a:prstGeom>
          <a:solidFill>
            <a:srgbClr val="F36F3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2CD8E3-25FC-3647-B312-B33EEF1E5FBD}"/>
              </a:ext>
            </a:extLst>
          </p:cNvPr>
          <p:cNvSpPr/>
          <p:nvPr/>
        </p:nvSpPr>
        <p:spPr>
          <a:xfrm>
            <a:off x="431371" y="356659"/>
            <a:ext cx="1976005" cy="60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143339" y="1302113"/>
            <a:ext cx="93130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fr-FR" sz="2400" b="1">
              <a:solidFill>
                <a:srgbClr val="376092"/>
              </a:solidFill>
              <a:latin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E8AFA9-B5FF-16A6-BE73-A5D992722BBD}"/>
              </a:ext>
            </a:extLst>
          </p:cNvPr>
          <p:cNvSpPr txBox="1"/>
          <p:nvPr/>
        </p:nvSpPr>
        <p:spPr>
          <a:xfrm>
            <a:off x="6672064" y="1261075"/>
            <a:ext cx="45125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 algn="ctr">
              <a:buFont typeface="+mj-lt"/>
              <a:buAutoNum type="romanUcPeriod"/>
            </a:pPr>
            <a:r>
              <a:rPr lang="fr-FR" sz="2667" b="1">
                <a:solidFill>
                  <a:schemeClr val="bg1"/>
                </a:solidFill>
                <a:latin typeface="Affogato Bold" panose="00000800000000000000" pitchFamily="2" charset="0"/>
              </a:rPr>
              <a:t>ECF VIGIER</a:t>
            </a:r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E27708F7-0DEF-8E17-9099-FCC978C79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3" b="95012" l="7800" r="90000">
                        <a14:foregroundMark x1="7800" y1="20903" x2="7800" y2="20903"/>
                        <a14:foregroundMark x1="7800" y1="18765" x2="7800" y2="18765"/>
                        <a14:foregroundMark x1="26200" y1="6413" x2="26200" y2="6413"/>
                        <a14:foregroundMark x1="51400" y1="44893" x2="51400" y2="44893"/>
                        <a14:foregroundMark x1="59200" y1="86698" x2="59200" y2="86698"/>
                        <a14:foregroundMark x1="51200" y1="95249" x2="51200" y2="95249"/>
                        <a14:foregroundMark x1="42400" y1="4988" x2="42400" y2="4988"/>
                        <a14:foregroundMark x1="25000" y1="3563" x2="24600" y2="3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3" y="548680"/>
            <a:ext cx="4817067" cy="405597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8044D30-D886-FF02-16C4-3EEFA1DE3EF8}"/>
              </a:ext>
            </a:extLst>
          </p:cNvPr>
          <p:cNvSpPr txBox="1">
            <a:spLocks/>
          </p:cNvSpPr>
          <p:nvPr/>
        </p:nvSpPr>
        <p:spPr>
          <a:xfrm>
            <a:off x="335359" y="4689841"/>
            <a:ext cx="5664631" cy="1877631"/>
          </a:xfrm>
          <a:prstGeom prst="rect">
            <a:avLst/>
          </a:prstGeo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defRPr/>
            </a:pPr>
            <a:r>
              <a:rPr lang="fr-FR" sz="2133" b="1">
                <a:solidFill>
                  <a:srgbClr val="F36F30"/>
                </a:solidFill>
                <a:latin typeface="FrontageCondensed-Inline" panose="00000800000000000000" pitchFamily="2" charset="0"/>
                <a:ea typeface="+mj-ea"/>
                <a:cs typeface="+mj-cs"/>
              </a:rPr>
              <a:t>ECF VIGIER</a:t>
            </a:r>
            <a:br>
              <a:rPr lang="fr-FR" sz="2133" b="1">
                <a:solidFill>
                  <a:srgbClr val="F36F30"/>
                </a:solidFill>
                <a:latin typeface="FrontageCondensed-Inline" panose="00000800000000000000" pitchFamily="2" charset="0"/>
                <a:ea typeface="+mj-ea"/>
                <a:cs typeface="+mj-cs"/>
              </a:rPr>
            </a:br>
            <a:endParaRPr lang="fr-FR" sz="1600" b="1">
              <a:solidFill>
                <a:srgbClr val="F36F30"/>
              </a:solidFill>
              <a:latin typeface="FrontageCondensed-Inline" panose="00000800000000000000" pitchFamily="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600" b="1" i="1">
                <a:solidFill>
                  <a:srgbClr val="F36F30"/>
                </a:solidFill>
                <a:latin typeface="Affogato Medium" panose="00000600000000000000" pitchFamily="2" charset="0"/>
                <a:ea typeface="+mj-ea"/>
                <a:cs typeface="+mj-cs"/>
              </a:rPr>
              <a:t>Organisme de formation créé en 1969</a:t>
            </a:r>
          </a:p>
          <a:p>
            <a:pPr algn="ctr">
              <a:defRPr/>
            </a:pPr>
            <a:r>
              <a:rPr lang="fr-FR" sz="1600" b="1" i="1">
                <a:solidFill>
                  <a:srgbClr val="F36F30"/>
                </a:solidFill>
                <a:latin typeface="Affogato Medium" panose="00000600000000000000" pitchFamily="2" charset="0"/>
                <a:ea typeface="+mj-ea"/>
                <a:cs typeface="+mj-cs"/>
              </a:rPr>
              <a:t>Présent sur l’ensemble de l’Auvergne de la France </a:t>
            </a:r>
          </a:p>
          <a:p>
            <a:pPr algn="ctr">
              <a:defRPr/>
            </a:pPr>
            <a:r>
              <a:rPr lang="fr-FR" sz="1600" b="1" i="1">
                <a:solidFill>
                  <a:srgbClr val="F36F30"/>
                </a:solidFill>
                <a:latin typeface="Affogato Medium" panose="00000600000000000000" pitchFamily="2" charset="0"/>
                <a:ea typeface="+mj-ea"/>
                <a:cs typeface="+mj-cs"/>
              </a:rPr>
              <a:t>avec 5 centres de formation</a:t>
            </a:r>
          </a:p>
        </p:txBody>
      </p:sp>
      <p:cxnSp>
        <p:nvCxnSpPr>
          <p:cNvPr id="5" name="Connecteur droit avec flèche 4">
            <a:hlinkClick r:id="rId6"/>
            <a:extLst>
              <a:ext uri="{FF2B5EF4-FFF2-40B4-BE49-F238E27FC236}">
                <a16:creationId xmlns:a16="http://schemas.microsoft.com/office/drawing/2014/main" id="{7E2BC245-3678-3ABC-2A57-7314B5B6C8A2}"/>
              </a:ext>
            </a:extLst>
          </p:cNvPr>
          <p:cNvCxnSpPr>
            <a:cxnSpLocks/>
          </p:cNvCxnSpPr>
          <p:nvPr/>
        </p:nvCxnSpPr>
        <p:spPr>
          <a:xfrm flipH="1" flipV="1">
            <a:off x="925874" y="659644"/>
            <a:ext cx="712473" cy="744373"/>
          </a:xfrm>
          <a:prstGeom prst="straightConnector1">
            <a:avLst/>
          </a:prstGeom>
          <a:ln w="9525" cap="flat" cmpd="sng" algn="ctr">
            <a:solidFill>
              <a:srgbClr val="F36F3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avec flèche 9">
            <a:hlinkClick r:id="rId7"/>
            <a:extLst>
              <a:ext uri="{FF2B5EF4-FFF2-40B4-BE49-F238E27FC236}">
                <a16:creationId xmlns:a16="http://schemas.microsoft.com/office/drawing/2014/main" id="{7E1A5716-BD6B-673B-8A2B-FBC796B3D271}"/>
              </a:ext>
            </a:extLst>
          </p:cNvPr>
          <p:cNvCxnSpPr>
            <a:cxnSpLocks/>
          </p:cNvCxnSpPr>
          <p:nvPr/>
        </p:nvCxnSpPr>
        <p:spPr>
          <a:xfrm flipV="1">
            <a:off x="3972560" y="2255380"/>
            <a:ext cx="1046480" cy="913157"/>
          </a:xfrm>
          <a:prstGeom prst="straightConnector1">
            <a:avLst/>
          </a:prstGeom>
          <a:ln w="9525" cap="flat" cmpd="sng" algn="ctr">
            <a:solidFill>
              <a:srgbClr val="F36F3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hlinkClick r:id="rId8"/>
            <a:extLst>
              <a:ext uri="{FF2B5EF4-FFF2-40B4-BE49-F238E27FC236}">
                <a16:creationId xmlns:a16="http://schemas.microsoft.com/office/drawing/2014/main" id="{6171F976-F579-392A-22CD-0C43735E5385}"/>
              </a:ext>
            </a:extLst>
          </p:cNvPr>
          <p:cNvCxnSpPr>
            <a:cxnSpLocks/>
          </p:cNvCxnSpPr>
          <p:nvPr/>
        </p:nvCxnSpPr>
        <p:spPr>
          <a:xfrm>
            <a:off x="3327400" y="3906914"/>
            <a:ext cx="1290320" cy="407783"/>
          </a:xfrm>
          <a:prstGeom prst="straightConnector1">
            <a:avLst/>
          </a:prstGeom>
          <a:ln w="9525" cap="flat" cmpd="sng" algn="ctr">
            <a:solidFill>
              <a:srgbClr val="F36F3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hlinkClick r:id="rId9"/>
            <a:extLst>
              <a:ext uri="{FF2B5EF4-FFF2-40B4-BE49-F238E27FC236}">
                <a16:creationId xmlns:a16="http://schemas.microsoft.com/office/drawing/2014/main" id="{00275DBC-DF03-52A3-F9E0-543D73B34664}"/>
              </a:ext>
            </a:extLst>
          </p:cNvPr>
          <p:cNvCxnSpPr>
            <a:cxnSpLocks/>
          </p:cNvCxnSpPr>
          <p:nvPr/>
        </p:nvCxnSpPr>
        <p:spPr>
          <a:xfrm flipV="1">
            <a:off x="2735627" y="971519"/>
            <a:ext cx="1643333" cy="457848"/>
          </a:xfrm>
          <a:prstGeom prst="straightConnector1">
            <a:avLst/>
          </a:prstGeom>
          <a:ln w="9525" cap="flat" cmpd="sng" algn="ctr">
            <a:solidFill>
              <a:srgbClr val="F36F3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4774023-2179-494C-4C7F-AF4A07CF7581}"/>
              </a:ext>
            </a:extLst>
          </p:cNvPr>
          <p:cNvSpPr/>
          <p:nvPr/>
        </p:nvSpPr>
        <p:spPr>
          <a:xfrm>
            <a:off x="4209244" y="748047"/>
            <a:ext cx="364901" cy="343436"/>
          </a:xfrm>
          <a:prstGeom prst="star5">
            <a:avLst/>
          </a:prstGeom>
          <a:solidFill>
            <a:srgbClr val="ED7D31"/>
          </a:solidFill>
          <a:ln>
            <a:solidFill>
              <a:srgbClr val="F36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4690ABD-5818-8DD8-49DA-03BAF858F3E4}"/>
              </a:ext>
            </a:extLst>
          </p:cNvPr>
          <p:cNvSpPr/>
          <p:nvPr/>
        </p:nvSpPr>
        <p:spPr>
          <a:xfrm>
            <a:off x="4799526" y="2111061"/>
            <a:ext cx="364901" cy="343436"/>
          </a:xfrm>
          <a:prstGeom prst="star5">
            <a:avLst/>
          </a:prstGeom>
          <a:solidFill>
            <a:srgbClr val="ED7D31"/>
          </a:solidFill>
          <a:ln>
            <a:solidFill>
              <a:srgbClr val="F36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81E24C3-A653-C4FC-7C0B-D88818E08458}"/>
              </a:ext>
            </a:extLst>
          </p:cNvPr>
          <p:cNvSpPr/>
          <p:nvPr/>
        </p:nvSpPr>
        <p:spPr>
          <a:xfrm>
            <a:off x="4391694" y="4107286"/>
            <a:ext cx="364901" cy="343436"/>
          </a:xfrm>
          <a:prstGeom prst="star5">
            <a:avLst/>
          </a:prstGeom>
          <a:solidFill>
            <a:srgbClr val="ED7D31"/>
          </a:solidFill>
          <a:ln>
            <a:solidFill>
              <a:srgbClr val="F36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B26986E-F0E0-A81A-DD68-9BDBE5C93583}"/>
              </a:ext>
            </a:extLst>
          </p:cNvPr>
          <p:cNvSpPr/>
          <p:nvPr/>
        </p:nvSpPr>
        <p:spPr>
          <a:xfrm>
            <a:off x="699750" y="404609"/>
            <a:ext cx="364901" cy="343436"/>
          </a:xfrm>
          <a:prstGeom prst="star5">
            <a:avLst/>
          </a:prstGeom>
          <a:solidFill>
            <a:srgbClr val="ED7D31"/>
          </a:solidFill>
          <a:ln>
            <a:solidFill>
              <a:srgbClr val="F36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250C4BA-09CC-D714-AA27-EE702AD6DF02}"/>
              </a:ext>
            </a:extLst>
          </p:cNvPr>
          <p:cNvSpPr/>
          <p:nvPr/>
        </p:nvSpPr>
        <p:spPr>
          <a:xfrm>
            <a:off x="420707" y="6522074"/>
            <a:ext cx="193184" cy="193183"/>
          </a:xfrm>
          <a:prstGeom prst="star5">
            <a:avLst/>
          </a:prstGeom>
          <a:solidFill>
            <a:srgbClr val="ED7D31"/>
          </a:solidFill>
          <a:ln>
            <a:solidFill>
              <a:srgbClr val="F36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5BC6B-FD28-E9C2-7A40-210F9042D953}"/>
              </a:ext>
            </a:extLst>
          </p:cNvPr>
          <p:cNvSpPr txBox="1"/>
          <p:nvPr/>
        </p:nvSpPr>
        <p:spPr>
          <a:xfrm>
            <a:off x="609065" y="6412606"/>
            <a:ext cx="478932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36F30"/>
                </a:solidFill>
                <a:ea typeface="Calibri"/>
                <a:cs typeface="Calibri"/>
              </a:rPr>
              <a:t>Cliquez ici pour </a:t>
            </a:r>
            <a:r>
              <a:rPr lang="fr-FR" sz="2400">
                <a:solidFill>
                  <a:srgbClr val="F36F30"/>
                </a:solidFill>
                <a:ea typeface="Calibri"/>
                <a:cs typeface="Calibri"/>
              </a:rPr>
              <a:t>découvrir</a:t>
            </a:r>
            <a:r>
              <a:rPr lang="en-US" sz="2400">
                <a:solidFill>
                  <a:srgbClr val="F36F30"/>
                </a:solidFill>
                <a:ea typeface="Calibri"/>
                <a:cs typeface="Calibri"/>
              </a:rPr>
              <a:t> le site</a:t>
            </a:r>
          </a:p>
        </p:txBody>
      </p:sp>
    </p:spTree>
    <p:extLst>
      <p:ext uri="{BB962C8B-B14F-4D97-AF65-F5344CB8AC3E}">
        <p14:creationId xmlns:p14="http://schemas.microsoft.com/office/powerpoint/2010/main" val="943058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68BD5E8F-F764-DFEC-D4D9-00C7F1E96219}"/>
              </a:ext>
            </a:extLst>
          </p:cNvPr>
          <p:cNvGraphicFramePr/>
          <p:nvPr/>
        </p:nvGraphicFramePr>
        <p:xfrm>
          <a:off x="69514" y="-582523"/>
          <a:ext cx="12052973" cy="77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DD08A413-4767-ECC4-3C7C-D20DDB0EC5FC}"/>
              </a:ext>
            </a:extLst>
          </p:cNvPr>
          <p:cNvSpPr txBox="1">
            <a:spLocks/>
          </p:cNvSpPr>
          <p:nvPr/>
        </p:nvSpPr>
        <p:spPr>
          <a:xfrm>
            <a:off x="69513" y="90070"/>
            <a:ext cx="6026487" cy="16188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267" dirty="0">
                <a:solidFill>
                  <a:srgbClr val="F36F30"/>
                </a:solidFill>
                <a:latin typeface="FrontageCondensed-Inline" panose="00000800000000000000" pitchFamily="2" charset="0"/>
              </a:rPr>
              <a:t>Présentation de l’Equipe</a:t>
            </a:r>
          </a:p>
        </p:txBody>
      </p:sp>
    </p:spTree>
    <p:extLst>
      <p:ext uri="{BB962C8B-B14F-4D97-AF65-F5344CB8AC3E}">
        <p14:creationId xmlns:p14="http://schemas.microsoft.com/office/powerpoint/2010/main" val="170365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terrain, route, ciel&#10;&#10;Description générée automatiquement">
            <a:extLst>
              <a:ext uri="{FF2B5EF4-FFF2-40B4-BE49-F238E27FC236}">
                <a16:creationId xmlns:a16="http://schemas.microsoft.com/office/drawing/2014/main" id="{981918F5-56D1-1CB6-C943-0BEA222DA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2" y="3200718"/>
            <a:ext cx="1971357" cy="1108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D9BF00-1470-E7B0-F337-538B5BE2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605" y="1303967"/>
            <a:ext cx="6451600" cy="438150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8931DF9-AD80-4274-DAEE-6D80741E1C42}"/>
              </a:ext>
            </a:extLst>
          </p:cNvPr>
          <p:cNvCxnSpPr>
            <a:cxnSpLocks/>
          </p:cNvCxnSpPr>
          <p:nvPr/>
        </p:nvCxnSpPr>
        <p:spPr>
          <a:xfrm flipH="1">
            <a:off x="6328950" y="2557720"/>
            <a:ext cx="1997340" cy="871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Image 44" descr="Une image contenant extérieur, herbe, ciel, champ&#10;&#10;Description générée automatiquement">
            <a:extLst>
              <a:ext uri="{FF2B5EF4-FFF2-40B4-BE49-F238E27FC236}">
                <a16:creationId xmlns:a16="http://schemas.microsoft.com/office/drawing/2014/main" id="{CA55B5F9-3EF1-CC15-8E04-CB4611C19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94" y="5284172"/>
            <a:ext cx="2298524" cy="1292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4246384-9ED4-9E88-83D4-C50E7EF1DC5D}"/>
              </a:ext>
            </a:extLst>
          </p:cNvPr>
          <p:cNvCxnSpPr>
            <a:cxnSpLocks/>
          </p:cNvCxnSpPr>
          <p:nvPr/>
        </p:nvCxnSpPr>
        <p:spPr>
          <a:xfrm>
            <a:off x="2594805" y="3109291"/>
            <a:ext cx="684603" cy="1447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B0EE669-CE8F-EB05-3FE8-7DF97A5A5966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6096001" y="876124"/>
            <a:ext cx="576063" cy="1871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D5A92E8-5EAE-C202-B2A9-2749CEDC214E}"/>
              </a:ext>
            </a:extLst>
          </p:cNvPr>
          <p:cNvCxnSpPr>
            <a:cxnSpLocks/>
          </p:cNvCxnSpPr>
          <p:nvPr/>
        </p:nvCxnSpPr>
        <p:spPr>
          <a:xfrm flipV="1">
            <a:off x="5040444" y="5172635"/>
            <a:ext cx="1439599" cy="1003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63CB8E3-65D4-A516-7B26-59AD7F1C92BC}"/>
              </a:ext>
            </a:extLst>
          </p:cNvPr>
          <p:cNvSpPr txBox="1"/>
          <p:nvPr/>
        </p:nvSpPr>
        <p:spPr>
          <a:xfrm>
            <a:off x="337984" y="2300733"/>
            <a:ext cx="3300701" cy="861774"/>
          </a:xfrm>
          <a:prstGeom prst="rect">
            <a:avLst/>
          </a:prstGeom>
          <a:solidFill>
            <a:srgbClr val="F36F3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Affogato Bold"/>
              </a:rPr>
              <a:t>Pistes de manœuvres </a:t>
            </a:r>
            <a:endParaRPr lang="fr-FR" sz="2400">
              <a:solidFill>
                <a:schemeClr val="bg1"/>
              </a:solidFill>
              <a:latin typeface="Affogato Bold" panose="00000800000000000000" pitchFamily="2" charset="0"/>
            </a:endParaRPr>
          </a:p>
          <a:p>
            <a:pPr algn="ctr"/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Transport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D42C7CB-71EC-0778-3A0B-75B9AADF37BC}"/>
              </a:ext>
            </a:extLst>
          </p:cNvPr>
          <p:cNvSpPr txBox="1"/>
          <p:nvPr/>
        </p:nvSpPr>
        <p:spPr>
          <a:xfrm>
            <a:off x="2678310" y="4847616"/>
            <a:ext cx="2854189" cy="1600438"/>
          </a:xfrm>
          <a:prstGeom prst="rect">
            <a:avLst/>
          </a:prstGeom>
          <a:solidFill>
            <a:srgbClr val="F36F3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fr-FR" sz="2400">
                <a:solidFill>
                  <a:srgbClr val="0D2546"/>
                </a:solidFill>
                <a:latin typeface="Affogato Bold" panose="00000800000000000000" pitchFamily="2" charset="0"/>
              </a:rPr>
              <a:t>CACES</a:t>
            </a:r>
            <a:r>
              <a:rPr lang="fr-FR" sz="2400">
                <a:solidFill>
                  <a:srgbClr val="3E3D40"/>
                </a:solidFill>
                <a:latin typeface="affogatomain"/>
              </a:rPr>
              <a:t>®</a:t>
            </a:r>
            <a:r>
              <a:rPr lang="fr-FR" sz="2400">
                <a:solidFill>
                  <a:srgbClr val="0D2546"/>
                </a:solidFill>
                <a:latin typeface="Affogato Bold" panose="00000800000000000000" pitchFamily="2" charset="0"/>
              </a:rPr>
              <a:t> R482</a:t>
            </a:r>
          </a:p>
          <a:p>
            <a:pPr algn="ctr"/>
            <a:r>
              <a:rPr lang="fr-FR" sz="2400">
                <a:solidFill>
                  <a:schemeClr val="bg1"/>
                </a:solidFill>
                <a:latin typeface="Affogato Bold"/>
              </a:rPr>
              <a:t>Aire de manœuvres + Salles de cours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32A49DA-3B36-2687-6DAC-25C6EDBBFE62}"/>
              </a:ext>
            </a:extLst>
          </p:cNvPr>
          <p:cNvSpPr txBox="1"/>
          <p:nvPr/>
        </p:nvSpPr>
        <p:spPr>
          <a:xfrm>
            <a:off x="7707872" y="1085640"/>
            <a:ext cx="3391656" cy="1600438"/>
          </a:xfrm>
          <a:prstGeom prst="rect">
            <a:avLst/>
          </a:prstGeom>
          <a:solidFill>
            <a:srgbClr val="F36F3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0D2546"/>
                </a:solidFill>
                <a:latin typeface="Affogato Bold" panose="00000800000000000000" pitchFamily="2" charset="0"/>
              </a:rPr>
              <a:t>CACES</a:t>
            </a:r>
            <a:r>
              <a:rPr lang="fr-FR" sz="2400" dirty="0">
                <a:solidFill>
                  <a:srgbClr val="3E3D40"/>
                </a:solidFill>
                <a:latin typeface="affogatomain"/>
              </a:rPr>
              <a:t>®</a:t>
            </a:r>
            <a:r>
              <a:rPr lang="fr-FR" sz="2400" dirty="0">
                <a:solidFill>
                  <a:srgbClr val="0D2546"/>
                </a:solidFill>
                <a:latin typeface="Affogato Bold" panose="00000800000000000000" pitchFamily="2" charset="0"/>
              </a:rPr>
              <a:t> R485 – R486 - R489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ffogato Bold"/>
              </a:rPr>
              <a:t>Aire de manœuvres + Salles de cours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3F9E500-2657-1838-A4CA-9593DCF5B783}"/>
              </a:ext>
            </a:extLst>
          </p:cNvPr>
          <p:cNvSpPr txBox="1"/>
          <p:nvPr/>
        </p:nvSpPr>
        <p:spPr>
          <a:xfrm>
            <a:off x="4868171" y="414459"/>
            <a:ext cx="2455659" cy="461665"/>
          </a:xfrm>
          <a:prstGeom prst="rect">
            <a:avLst/>
          </a:prstGeom>
          <a:solidFill>
            <a:srgbClr val="F36F3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Parking Gratuit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23003E6-6764-6A50-04D5-C89B57F68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6" y="483847"/>
            <a:ext cx="3102963" cy="688122"/>
          </a:xfrm>
          <a:solidFill>
            <a:srgbClr val="0D2546"/>
          </a:solidFill>
          <a:ln>
            <a:solidFill>
              <a:srgbClr val="0D25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Plan du site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00EC36F-A9C6-2097-1A39-2092364D0A14}"/>
              </a:ext>
            </a:extLst>
          </p:cNvPr>
          <p:cNvSpPr txBox="1"/>
          <p:nvPr/>
        </p:nvSpPr>
        <p:spPr>
          <a:xfrm>
            <a:off x="9168203" y="4078774"/>
            <a:ext cx="2349011" cy="461665"/>
          </a:xfrm>
          <a:prstGeom prst="rect">
            <a:avLst/>
          </a:prstGeom>
          <a:solidFill>
            <a:srgbClr val="F36F3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Salles de cours</a:t>
            </a:r>
            <a:endParaRPr lang="fr-FR" sz="240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E7A2905-807A-E8CA-56C1-A9E18D22597D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480043" y="3576265"/>
            <a:ext cx="2688160" cy="733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Image 21" descr="Une image contenant texte, extérieur, route, passage&#10;&#10;Description générée automatiquement">
            <a:extLst>
              <a:ext uri="{FF2B5EF4-FFF2-40B4-BE49-F238E27FC236}">
                <a16:creationId xmlns:a16="http://schemas.microsoft.com/office/drawing/2014/main" id="{107949EB-BA05-0ABA-4CFC-DCA489D16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88" y="3183107"/>
            <a:ext cx="1799586" cy="1012268"/>
          </a:xfrm>
          <a:prstGeom prst="rect">
            <a:avLst/>
          </a:prstGeom>
        </p:spPr>
      </p:pic>
      <p:pic>
        <p:nvPicPr>
          <p:cNvPr id="41" name="Image 40" descr="Une image contenant plafond, plancher, intérieur, pièce&#10;&#10;Description générée automatiquement">
            <a:extLst>
              <a:ext uri="{FF2B5EF4-FFF2-40B4-BE49-F238E27FC236}">
                <a16:creationId xmlns:a16="http://schemas.microsoft.com/office/drawing/2014/main" id="{AD620E09-70EE-BA05-8018-09AEA3102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74" y="2904014"/>
            <a:ext cx="1866613" cy="1049971"/>
          </a:xfrm>
          <a:prstGeom prst="rect">
            <a:avLst/>
          </a:prstGeom>
        </p:spPr>
      </p:pic>
      <p:pic>
        <p:nvPicPr>
          <p:cNvPr id="7" name="Image 6" descr="Une image contenant plancher, intérieur, pièce, mur&#10;&#10;Description générée automatiquement">
            <a:extLst>
              <a:ext uri="{FF2B5EF4-FFF2-40B4-BE49-F238E27FC236}">
                <a16:creationId xmlns:a16="http://schemas.microsoft.com/office/drawing/2014/main" id="{3B886D15-8936-21F1-6BB3-BAA605AD8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55" y="4614072"/>
            <a:ext cx="2557046" cy="143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1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086029-9069-586C-D511-16A915E24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/>
              <a:t>Environnement</a:t>
            </a:r>
          </a:p>
          <a:p>
            <a:r>
              <a:rPr lang="fr-FR"/>
              <a:t>ESPALY SAINT MARCEL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512987-6DA7-B04B-E0CC-00C0900EA0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49" y="1988841"/>
            <a:ext cx="2016224" cy="576064"/>
          </a:xfrm>
        </p:spPr>
        <p:txBody>
          <a:bodyPr/>
          <a:lstStyle/>
          <a:p>
            <a:pPr marL="0" indent="0">
              <a:buNone/>
            </a:pPr>
            <a:r>
              <a:rPr lang="fr-FR" b="1"/>
              <a:t>1. Accès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B3DC43-1008-7422-9963-DDBB6DD5FFAA}"/>
              </a:ext>
            </a:extLst>
          </p:cNvPr>
          <p:cNvSpPr txBox="1"/>
          <p:nvPr/>
        </p:nvSpPr>
        <p:spPr>
          <a:xfrm>
            <a:off x="412514" y="2911211"/>
            <a:ext cx="3238972" cy="28777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0365" indent="-380365">
              <a:buFont typeface="Wingdings" panose="05000000000000000000" pitchFamily="2" charset="2"/>
              <a:buChar char="ü"/>
            </a:pPr>
            <a:r>
              <a:rPr lang="fr-FR" sz="2400">
                <a:solidFill>
                  <a:srgbClr val="0D2546"/>
                </a:solidFill>
                <a:latin typeface="Affogato Bold"/>
              </a:rPr>
              <a:t>Parking gratuit</a:t>
            </a:r>
            <a:endParaRPr lang="en-US"/>
          </a:p>
          <a:p>
            <a:pPr marL="380365" indent="-380365">
              <a:buFont typeface="Wingdings" panose="05000000000000000000" pitchFamily="2" charset="2"/>
              <a:buChar char="ü"/>
            </a:pPr>
            <a:endParaRPr lang="fr-FR" sz="2400">
              <a:solidFill>
                <a:srgbClr val="0D2546"/>
              </a:solidFill>
              <a:latin typeface="Affogato Bold" panose="00000800000000000000" pitchFamily="2" charset="0"/>
            </a:endParaRPr>
          </a:p>
          <a:p>
            <a:pPr marL="380365" indent="-380365">
              <a:buFont typeface="Wingdings" panose="05000000000000000000" pitchFamily="2" charset="2"/>
              <a:buChar char="ü"/>
            </a:pPr>
            <a:r>
              <a:rPr lang="fr-FR" sz="2400">
                <a:solidFill>
                  <a:srgbClr val="0D2546"/>
                </a:solidFill>
                <a:latin typeface="Affogato Bold"/>
              </a:rPr>
              <a:t>Accès BUS</a:t>
            </a:r>
            <a:br>
              <a:rPr lang="fr-FR" sz="2400">
                <a:latin typeface="Affogato Bold" panose="00000800000000000000" pitchFamily="2" charset="0"/>
              </a:rPr>
            </a:br>
            <a:endParaRPr lang="fr-FR" sz="2400">
              <a:solidFill>
                <a:srgbClr val="0D2546"/>
              </a:solidFill>
              <a:latin typeface="Affogato Bold" panose="00000800000000000000" pitchFamily="2" charset="0"/>
            </a:endParaRPr>
          </a:p>
          <a:p>
            <a:pPr marL="380365" indent="-380365">
              <a:buFont typeface="Wingdings" panose="05000000000000000000" pitchFamily="2" charset="2"/>
              <a:buChar char="ü"/>
            </a:pPr>
            <a:r>
              <a:rPr lang="fr-FR" sz="240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PENSEZ A FAIRE DU</a:t>
            </a:r>
            <a:r>
              <a:rPr lang="fr-FR" sz="240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r-FR" sz="2400">
                <a:solidFill>
                  <a:srgbClr val="0D2546"/>
                </a:solidFill>
                <a:latin typeface="Affogato Bold"/>
              </a:rPr>
              <a:t>Co-voiturage  </a:t>
            </a:r>
          </a:p>
          <a:p>
            <a:pPr marL="380365" indent="-380365">
              <a:buFont typeface="Wingdings" panose="05000000000000000000" pitchFamily="2" charset="2"/>
              <a:buChar char="ü"/>
            </a:pPr>
            <a:endParaRPr lang="fr-FR" sz="1850">
              <a:solidFill>
                <a:srgbClr val="F36F30"/>
              </a:solidFill>
              <a:latin typeface="Affogato Bold" panose="00000800000000000000" pitchFamily="2" charset="0"/>
            </a:endParaRPr>
          </a:p>
          <a:p>
            <a:endParaRPr lang="fr-FR" sz="1850">
              <a:solidFill>
                <a:srgbClr val="F36F30"/>
              </a:solidFill>
              <a:latin typeface="Affogato Bold" panose="00000800000000000000" pitchFamily="2" charset="0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38106FB-2880-893A-EC63-200A73FCD95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0BE018-74A2-49F2-853A-FD3FAEDBDFB6}" type="datetime1">
              <a:rPr lang="fr-FR" smtClean="0"/>
              <a:pPr/>
              <a:t>31/07/2023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3FB97B-DA4E-E6D2-1059-23E13B16A0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66A-F03A-4B8E-83F2-89A6CAD2ECAC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490E10-98F4-E27D-B1B8-0D6383E0D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25" y="496744"/>
            <a:ext cx="5926136" cy="586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44F43D-5DEE-2FF5-2858-77E0D2FFB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450" y="1494565"/>
            <a:ext cx="2330765" cy="283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48DECA1-A5BB-1233-6029-720E9BCB4AD3}"/>
              </a:ext>
            </a:extLst>
          </p:cNvPr>
          <p:cNvSpPr/>
          <p:nvPr/>
        </p:nvSpPr>
        <p:spPr>
          <a:xfrm>
            <a:off x="5522833" y="1664850"/>
            <a:ext cx="252124" cy="252073"/>
          </a:xfrm>
          <a:prstGeom prst="ellipse">
            <a:avLst/>
          </a:prstGeom>
          <a:noFill/>
          <a:ln w="28575" cap="flat" cmpd="sng" algn="ctr">
            <a:solidFill>
              <a:srgbClr val="0D25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F243AB-3F44-88A6-6187-8148D84926B9}"/>
              </a:ext>
            </a:extLst>
          </p:cNvPr>
          <p:cNvSpPr txBox="1"/>
          <p:nvPr/>
        </p:nvSpPr>
        <p:spPr>
          <a:xfrm>
            <a:off x="4799856" y="416189"/>
            <a:ext cx="2592288" cy="461665"/>
          </a:xfrm>
          <a:prstGeom prst="rect">
            <a:avLst/>
          </a:prstGeom>
          <a:solidFill>
            <a:srgbClr val="0D2546"/>
          </a:solidFill>
          <a:ln>
            <a:solidFill>
              <a:srgbClr val="0D254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ECF VIGIER</a:t>
            </a:r>
          </a:p>
        </p:txBody>
      </p:sp>
      <p:pic>
        <p:nvPicPr>
          <p:cNvPr id="16" name="Picture 2" descr="Afficher l’image source">
            <a:extLst>
              <a:ext uri="{FF2B5EF4-FFF2-40B4-BE49-F238E27FC236}">
                <a16:creationId xmlns:a16="http://schemas.microsoft.com/office/drawing/2014/main" id="{F8933425-0629-63AC-D2BA-5293B774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33" y="1489821"/>
            <a:ext cx="220516" cy="3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EDD3F28-1C55-813D-0D4E-7917DC7C59B3}"/>
              </a:ext>
            </a:extLst>
          </p:cNvPr>
          <p:cNvSpPr/>
          <p:nvPr/>
        </p:nvSpPr>
        <p:spPr>
          <a:xfrm>
            <a:off x="3904949" y="4093127"/>
            <a:ext cx="2356780" cy="1270309"/>
          </a:xfrm>
          <a:prstGeom prst="ellipse">
            <a:avLst/>
          </a:prstGeom>
          <a:solidFill>
            <a:srgbClr val="F36F3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457189" indent="-457189" algn="just">
              <a:buFont typeface="Roboto Light" panose="02000000000000000000" pitchFamily="2" charset="0"/>
              <a:buChar char="►"/>
            </a:pPr>
            <a:r>
              <a:rPr lang="en-US" sz="2133">
                <a:latin typeface="Affogato Bold" panose="00000800000000000000" pitchFamily="2" charset="0"/>
              </a:rPr>
              <a:t>BUS </a:t>
            </a:r>
          </a:p>
          <a:p>
            <a:r>
              <a:rPr lang="en-US" sz="2133" err="1">
                <a:latin typeface="Affogato Bold" panose="00000800000000000000" pitchFamily="2" charset="0"/>
              </a:rPr>
              <a:t>Ligne</a:t>
            </a:r>
            <a:r>
              <a:rPr lang="en-US" sz="2133">
                <a:latin typeface="Affogato Bold" panose="00000800000000000000" pitchFamily="2" charset="0"/>
              </a:rPr>
              <a:t> D  ESPALY</a:t>
            </a:r>
          </a:p>
        </p:txBody>
      </p:sp>
    </p:spTree>
    <p:extLst>
      <p:ext uri="{BB962C8B-B14F-4D97-AF65-F5344CB8AC3E}">
        <p14:creationId xmlns:p14="http://schemas.microsoft.com/office/powerpoint/2010/main" val="386301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67D3C3C-A6B2-6E06-2C4D-49D19A083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9" y="1628946"/>
            <a:ext cx="7336652" cy="3969457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512987-6DA7-B04B-E0CC-00C0900EA0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6848" y="136524"/>
            <a:ext cx="3890213" cy="13159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733">
                <a:latin typeface="FrontageCondensed-Inline" panose="00000800000000000000" pitchFamily="2" charset="0"/>
              </a:rPr>
              <a:t>Hébergement ESPALY SAINT MARCEL</a:t>
            </a:r>
          </a:p>
          <a:p>
            <a:pPr marL="0" indent="0">
              <a:buNone/>
            </a:pPr>
            <a:endParaRPr lang="fr-FR" sz="3733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A9C08889-45EF-7DD9-3CB9-957396B983F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0BE018-74A2-49F2-853A-FD3FAEDBDFB6}" type="datetime1">
              <a:rPr lang="fr-FR" smtClean="0"/>
              <a:pPr/>
              <a:t>31/07/2023</a:t>
            </a:fld>
            <a:endParaRPr lang="fr-FR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57379D7-35D2-3DFA-449D-03BF81B64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C7C66A-F03A-4B8E-83F2-89A6CAD2ECA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F56681D-7B6B-4C7C-0426-549064433C21}"/>
              </a:ext>
            </a:extLst>
          </p:cNvPr>
          <p:cNvSpPr/>
          <p:nvPr/>
        </p:nvSpPr>
        <p:spPr>
          <a:xfrm rot="1830120">
            <a:off x="3106009" y="2825942"/>
            <a:ext cx="2373211" cy="2693369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E20CEC2-1EBC-766D-759F-9B78EC7EBE9F}"/>
              </a:ext>
            </a:extLst>
          </p:cNvPr>
          <p:cNvSpPr/>
          <p:nvPr/>
        </p:nvSpPr>
        <p:spPr>
          <a:xfrm>
            <a:off x="5711957" y="1382724"/>
            <a:ext cx="6336704" cy="4657648"/>
          </a:xfrm>
          <a:prstGeom prst="ellipse">
            <a:avLst/>
          </a:prstGeom>
          <a:solidFill>
            <a:srgbClr val="F36F3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457189" indent="-457189">
              <a:buFont typeface="Roboto Light" panose="02000000000000000000" pitchFamily="2" charset="0"/>
              <a:buChar char="►"/>
            </a:pPr>
            <a:r>
              <a:rPr lang="fr-FR" sz="2133" b="1">
                <a:latin typeface="Affogato Bold" panose="00000800000000000000" pitchFamily="2" charset="0"/>
              </a:rPr>
              <a:t>Chambre d’hôte </a:t>
            </a:r>
            <a:br>
              <a:rPr lang="fr-FR" sz="2133" b="1">
                <a:latin typeface="Affogato Bold" panose="00000800000000000000" pitchFamily="2" charset="0"/>
              </a:rPr>
            </a:br>
            <a:r>
              <a:rPr lang="fr-FR" sz="2133">
                <a:solidFill>
                  <a:srgbClr val="0D2546"/>
                </a:solidFill>
                <a:latin typeface="Affogato Bold" panose="00000800000000000000" pitchFamily="2" charset="0"/>
              </a:rPr>
              <a:t>L'Espaviot (- de 20min à pied / 5min en voiture)</a:t>
            </a:r>
          </a:p>
          <a:p>
            <a:pPr marL="457189" indent="-457189">
              <a:buFont typeface="Roboto Light" panose="02000000000000000000" pitchFamily="2" charset="0"/>
              <a:buChar char="►"/>
            </a:pPr>
            <a:r>
              <a:rPr lang="fr-FR" sz="2133">
                <a:latin typeface="Affogato Bold" panose="00000800000000000000" pitchFamily="2" charset="0"/>
              </a:rPr>
              <a:t> Gîte </a:t>
            </a:r>
            <a:br>
              <a:rPr lang="fr-FR" sz="2133">
                <a:latin typeface="Affogato Bold" panose="00000800000000000000" pitchFamily="2" charset="0"/>
              </a:rPr>
            </a:br>
            <a:r>
              <a:rPr lang="fr-FR" sz="2133">
                <a:solidFill>
                  <a:srgbClr val="0D2546"/>
                </a:solidFill>
                <a:latin typeface="Affogato Bold" panose="00000800000000000000" pitchFamily="2" charset="0"/>
              </a:rPr>
              <a:t>La colline aux cabanes (- de 30min à pied / 8min en voiture)</a:t>
            </a:r>
          </a:p>
          <a:p>
            <a:pPr marL="457189" indent="-457189">
              <a:buFont typeface="Roboto Light" panose="02000000000000000000" pitchFamily="2" charset="0"/>
              <a:buChar char="►"/>
            </a:pPr>
            <a:r>
              <a:rPr lang="fr-FR" sz="2133">
                <a:latin typeface="Affogato Bold" panose="00000800000000000000" pitchFamily="2" charset="0"/>
              </a:rPr>
              <a:t> Hôtel </a:t>
            </a:r>
            <a:br>
              <a:rPr lang="fr-FR" sz="2133">
                <a:latin typeface="Affogato Bold" panose="00000800000000000000" pitchFamily="2" charset="0"/>
              </a:rPr>
            </a:br>
            <a:r>
              <a:rPr lang="en-US" sz="2133">
                <a:solidFill>
                  <a:srgbClr val="0D2546"/>
                </a:solidFill>
                <a:latin typeface="Affogato Bold" panose="00000800000000000000" pitchFamily="2" charset="0"/>
              </a:rPr>
              <a:t>Apart Hotel (8min </a:t>
            </a:r>
            <a:r>
              <a:rPr lang="en-US" sz="2133" err="1">
                <a:solidFill>
                  <a:srgbClr val="0D2546"/>
                </a:solidFill>
                <a:latin typeface="Affogato Bold" panose="00000800000000000000" pitchFamily="2" charset="0"/>
              </a:rPr>
              <a:t>en</a:t>
            </a:r>
            <a:r>
              <a:rPr lang="en-US" sz="2133">
                <a:solidFill>
                  <a:srgbClr val="0D2546"/>
                </a:solidFill>
                <a:latin typeface="Affogato Bold" panose="00000800000000000000" pitchFamily="2" charset="0"/>
              </a:rPr>
              <a:t> voiture)</a:t>
            </a:r>
            <a:br>
              <a:rPr lang="fr-FR" sz="2133">
                <a:solidFill>
                  <a:srgbClr val="0D2546"/>
                </a:solidFill>
                <a:latin typeface="Affogato Bold" panose="00000800000000000000" pitchFamily="2" charset="0"/>
              </a:rPr>
            </a:br>
            <a:r>
              <a:rPr lang="fr-FR" sz="2133">
                <a:solidFill>
                  <a:srgbClr val="0D2546"/>
                </a:solidFill>
                <a:latin typeface="Affogato Bold" panose="00000800000000000000" pitchFamily="2" charset="0"/>
              </a:rPr>
              <a:t>L’Estampille (10min en voiture)</a:t>
            </a:r>
            <a:endParaRPr lang="en-US" sz="2133">
              <a:solidFill>
                <a:srgbClr val="0D2546"/>
              </a:solidFill>
              <a:latin typeface="Affogato Bold" panose="000008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228CA21-A6BD-2330-85BF-5ADC489E3F47}"/>
              </a:ext>
            </a:extLst>
          </p:cNvPr>
          <p:cNvSpPr txBox="1"/>
          <p:nvPr/>
        </p:nvSpPr>
        <p:spPr>
          <a:xfrm>
            <a:off x="8880310" y="5710394"/>
            <a:ext cx="2854189" cy="461665"/>
          </a:xfrm>
          <a:prstGeom prst="rect">
            <a:avLst/>
          </a:prstGeom>
          <a:solidFill>
            <a:srgbClr val="0D254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Zone hébergement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70ACEE-4B5B-B281-D1DE-C0DE51B872EF}"/>
              </a:ext>
            </a:extLst>
          </p:cNvPr>
          <p:cNvSpPr txBox="1"/>
          <p:nvPr/>
        </p:nvSpPr>
        <p:spPr>
          <a:xfrm>
            <a:off x="4186623" y="736768"/>
            <a:ext cx="2296871" cy="461665"/>
          </a:xfrm>
          <a:prstGeom prst="rect">
            <a:avLst/>
          </a:prstGeom>
          <a:solidFill>
            <a:srgbClr val="0D2546"/>
          </a:solidFill>
          <a:ln>
            <a:solidFill>
              <a:srgbClr val="0D254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Affogato Bold" panose="00000800000000000000" pitchFamily="2" charset="0"/>
              </a:rPr>
              <a:t>ECF VIGIER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96DFB3E-DD8D-DE72-2852-0A992947E3F1}"/>
              </a:ext>
            </a:extLst>
          </p:cNvPr>
          <p:cNvSpPr/>
          <p:nvPr/>
        </p:nvSpPr>
        <p:spPr>
          <a:xfrm>
            <a:off x="2305991" y="3066868"/>
            <a:ext cx="1008332" cy="644680"/>
          </a:xfrm>
          <a:prstGeom prst="ellipse">
            <a:avLst/>
          </a:prstGeom>
          <a:noFill/>
          <a:ln w="28575" cap="flat" cmpd="sng" algn="ctr">
            <a:solidFill>
              <a:srgbClr val="0D254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6" name="Picture 2" descr="Afficher l’image source">
            <a:extLst>
              <a:ext uri="{FF2B5EF4-FFF2-40B4-BE49-F238E27FC236}">
                <a16:creationId xmlns:a16="http://schemas.microsoft.com/office/drawing/2014/main" id="{8914AE68-CD89-40AA-EAD3-9D73FE04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29" y="3214178"/>
            <a:ext cx="220516" cy="3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7677713-DB10-F398-965F-B794BA5EDA19}"/>
              </a:ext>
            </a:extLst>
          </p:cNvPr>
          <p:cNvCxnSpPr>
            <a:cxnSpLocks/>
            <a:stCxn id="17" idx="1"/>
            <a:endCxn id="21" idx="6"/>
          </p:cNvCxnSpPr>
          <p:nvPr/>
        </p:nvCxnSpPr>
        <p:spPr>
          <a:xfrm flipH="1">
            <a:off x="3314323" y="967601"/>
            <a:ext cx="872300" cy="2421607"/>
          </a:xfrm>
          <a:prstGeom prst="straightConnector1">
            <a:avLst/>
          </a:prstGeom>
          <a:ln>
            <a:solidFill>
              <a:srgbClr val="0D254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590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6305C9F2D7E4883A3BDB713FEB976" ma:contentTypeVersion="12" ma:contentTypeDescription="Crée un document." ma:contentTypeScope="" ma:versionID="0bcb3492bb4977636b9ca1cdb15c9186">
  <xsd:schema xmlns:xsd="http://www.w3.org/2001/XMLSchema" xmlns:xs="http://www.w3.org/2001/XMLSchema" xmlns:p="http://schemas.microsoft.com/office/2006/metadata/properties" xmlns:ns3="23586c72-a6d5-45ee-8bb9-d43fbf38896d" xmlns:ns4="608545a3-0d3e-4da6-8bfb-2e981748c5a1" targetNamespace="http://schemas.microsoft.com/office/2006/metadata/properties" ma:root="true" ma:fieldsID="2a1e82a395443233bf69070c2e85c540" ns3:_="" ns4:_="">
    <xsd:import namespace="23586c72-a6d5-45ee-8bb9-d43fbf38896d"/>
    <xsd:import namespace="608545a3-0d3e-4da6-8bfb-2e981748c5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Details" minOccurs="0"/>
                <xsd:element ref="ns4:SharedWithUser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86c72-a6d5-45ee-8bb9-d43fbf388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545a3-0d3e-4da6-8bfb-2e981748c5a1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93EB5-1C6F-4801-A3E0-12C312272ED5}">
  <ds:schemaRefs>
    <ds:schemaRef ds:uri="23586c72-a6d5-45ee-8bb9-d43fbf38896d"/>
    <ds:schemaRef ds:uri="608545a3-0d3e-4da6-8bfb-2e981748c5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E9EBFC-59C9-41FD-9C05-790A90FD0BDD}">
  <ds:schemaRefs>
    <ds:schemaRef ds:uri="23586c72-a6d5-45ee-8bb9-d43fbf38896d"/>
    <ds:schemaRef ds:uri="608545a3-0d3e-4da6-8bfb-2e981748c5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2A9DE1-4BBC-4635-AF6D-A9B18CBB77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1021</Words>
  <Application>Microsoft Office PowerPoint</Application>
  <PresentationFormat>Grand écran</PresentationFormat>
  <Paragraphs>167</Paragraphs>
  <Slides>17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32" baseType="lpstr">
      <vt:lpstr>Affogato</vt:lpstr>
      <vt:lpstr>Affogato Black</vt:lpstr>
      <vt:lpstr>Affogato Bold</vt:lpstr>
      <vt:lpstr>Affogato Light</vt:lpstr>
      <vt:lpstr>Affogato Medium</vt:lpstr>
      <vt:lpstr>affogatomain</vt:lpstr>
      <vt:lpstr>Arial</vt:lpstr>
      <vt:lpstr>Calibri</vt:lpstr>
      <vt:lpstr>Calibri Light</vt:lpstr>
      <vt:lpstr>FrontageCondensed-Inline</vt:lpstr>
      <vt:lpstr>Open Sans</vt:lpstr>
      <vt:lpstr>Roboto Light</vt:lpstr>
      <vt:lpstr>Wingdings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Chloe RAMBERT</dc:creator>
  <cp:lastModifiedBy>Chloe RAMBERT</cp:lastModifiedBy>
  <cp:revision>3</cp:revision>
  <dcterms:created xsi:type="dcterms:W3CDTF">2022-09-07T12:52:24Z</dcterms:created>
  <dcterms:modified xsi:type="dcterms:W3CDTF">2023-07-31T15:29:12Z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0x010100C136305C9F2D7E4883A3BDB713FEB976</vt:lpwstr>
  </property>
</Properties>
</file>