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B_3835F023.xml" ContentType="application/vnd.ms-powerpoint.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C_18043CB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6" r:id="rId2"/>
    <p:sldId id="287" r:id="rId3"/>
    <p:sldId id="301" r:id="rId4"/>
    <p:sldId id="259" r:id="rId5"/>
    <p:sldId id="267" r:id="rId6"/>
    <p:sldId id="302" r:id="rId7"/>
    <p:sldId id="295" r:id="rId8"/>
    <p:sldId id="296" r:id="rId9"/>
    <p:sldId id="299" r:id="rId10"/>
    <p:sldId id="300" r:id="rId11"/>
    <p:sldId id="262" r:id="rId12"/>
    <p:sldId id="290" r:id="rId13"/>
    <p:sldId id="282" r:id="rId14"/>
    <p:sldId id="303" r:id="rId15"/>
    <p:sldId id="306" r:id="rId16"/>
    <p:sldId id="307" r:id="rId17"/>
    <p:sldId id="28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788F4-4B51-7293-2D68-3D0375FB501F}" name="Chloe RAMBERT" initials="CR" userId="S::serviceco63s@ecf-vigier.com::3e4fd8c1-ce88-4b33-ac64-a0039a44fd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546"/>
    <a:srgbClr val="F36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AB96D-E319-EAA2-C04F-ED91A7C74126}" v="45" dt="2022-09-07T15:44:59.281"/>
    <p1510:client id="{E2FDF50C-0AC5-43AC-A88C-58FD1B005254}" v="93" dt="2022-09-08T09:00:26.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B_3835F023.xml><?xml version="1.0" encoding="utf-8"?>
<p188:cmLst xmlns:a="http://schemas.openxmlformats.org/drawingml/2006/main" xmlns:r="http://schemas.openxmlformats.org/officeDocument/2006/relationships" xmlns:p188="http://schemas.microsoft.com/office/powerpoint/2018/8/main">
  <p188:cm id="{127E5AC2-81AF-46ED-83C1-476B1333696D}" authorId="{7C4788F4-4B51-7293-2D68-3D0375FB501F}" created="2022-07-12T08:29:19.156">
    <ac:txMkLst xmlns:ac="http://schemas.microsoft.com/office/drawing/2013/main/command">
      <pc:docMk xmlns:pc="http://schemas.microsoft.com/office/powerpoint/2013/main/command"/>
      <pc:sldMk xmlns:pc="http://schemas.microsoft.com/office/powerpoint/2013/main/command" cId="943058979" sldId="267"/>
      <ac:spMk id="2" creationId="{B3E8AFA9-B5FF-16A6-BE73-A5D992722BBD}"/>
      <ac:txMk cp="0" len="10">
        <ac:context len="11" hash="4001979105"/>
      </ac:txMk>
    </ac:txMkLst>
    <p188:pos x="2673727" y="224307"/>
    <p188:replyLst>
      <p188:reply id="{5B9809AC-298B-429D-9D0D-E0D642B603A9}" authorId="{7C4788F4-4B51-7293-2D68-3D0375FB501F}" created="2022-09-07T11:49:48.067">
        <p188:txBody>
          <a:bodyPr/>
          <a:lstStyle/>
          <a:p>
            <a:r>
              <a:rPr lang="en-US"/>
              <a:t>mettre une asterix</a:t>
            </a:r>
          </a:p>
        </p188:txBody>
      </p188:reply>
    </p188:replyLst>
    <p188:txBody>
      <a:bodyPr/>
      <a:lstStyle/>
      <a:p>
        <a:r>
          <a:rPr lang="en-US"/>
          <a:t>ajouter cliquez ici pour chaque site</a:t>
        </a:r>
      </a:p>
    </p188:txBody>
  </p188:cm>
</p188:cmLst>
</file>

<file path=ppt/comments/modernComment_11C_18043CB9.xml><?xml version="1.0" encoding="utf-8"?>
<p188:cmLst xmlns:a="http://schemas.openxmlformats.org/drawingml/2006/main" xmlns:r="http://schemas.openxmlformats.org/officeDocument/2006/relationships" xmlns:p188="http://schemas.microsoft.com/office/powerpoint/2018/8/main">
  <p188:cm id="{8FC5BCB0-71E7-4A46-89F8-F647F643F2CD}" authorId="{7C4788F4-4B51-7293-2D68-3D0375FB501F}" created="2022-07-11T14:28:06.025">
    <pc:sldMkLst xmlns:pc="http://schemas.microsoft.com/office/powerpoint/2013/main/command">
      <pc:docMk/>
      <pc:sldMk cId="402930873" sldId="284"/>
    </pc:sldMkLst>
    <p188:txBody>
      <a:bodyPr/>
      <a:lstStyle/>
      <a:p>
        <a:r>
          <a:rPr lang="fr-FR"/>
          <a:t>Lien avis</a:t>
        </a:r>
      </a:p>
    </p188:txBody>
  </p188:cm>
</p188: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077CB-5532-47CC-80D8-4C51920B86CA}" type="doc">
      <dgm:prSet loTypeId="urn:microsoft.com/office/officeart/2008/layout/NameandTitleOrganizationalChart" loCatId="hierarchy" qsTypeId="urn:microsoft.com/office/officeart/2005/8/quickstyle/simple2" qsCatId="simple" csTypeId="urn:microsoft.com/office/officeart/2005/8/colors/accent6_2" csCatId="accent6" phldr="1"/>
      <dgm:spPr/>
      <dgm:t>
        <a:bodyPr/>
        <a:lstStyle/>
        <a:p>
          <a:endParaRPr lang="en-US"/>
        </a:p>
      </dgm:t>
    </dgm:pt>
    <dgm:pt modelId="{DB6804C1-FC4B-4C93-9467-1F5586EA2DD3}">
      <dgm:prSet phldrT="[Text]" phldr="0" custT="1"/>
      <dgm:spPr>
        <a:solidFill>
          <a:srgbClr val="F36F30"/>
        </a:solidFill>
      </dgm:spPr>
      <dgm:t>
        <a:bodyPr/>
        <a:lstStyle/>
        <a:p>
          <a:pPr rtl="0"/>
          <a:r>
            <a:rPr lang="fr-FR" sz="2000" b="1" noProof="0" dirty="0">
              <a:latin typeface="Affogato Medium" panose="00000600000000000000" pitchFamily="2" charset="0"/>
            </a:rPr>
            <a:t>SOPHIE VIGIER </a:t>
          </a:r>
          <a:endParaRPr lang="fr-FR" sz="2000" b="1" noProof="0" dirty="0">
            <a:solidFill>
              <a:srgbClr val="0D2546"/>
            </a:solidFill>
            <a:latin typeface="Affogato Medium" panose="00000600000000000000" pitchFamily="2" charset="0"/>
          </a:endParaRPr>
        </a:p>
      </dgm:t>
    </dgm:pt>
    <dgm:pt modelId="{E095D27A-F4EB-406A-A23D-75DF03366F96}" type="parTrans" cxnId="{D077D94E-675A-45FC-98E9-AEF7E867FC5A}">
      <dgm:prSet/>
      <dgm:spPr/>
      <dgm:t>
        <a:bodyPr/>
        <a:lstStyle/>
        <a:p>
          <a:endParaRPr lang="fr-FR" noProof="0" dirty="0"/>
        </a:p>
      </dgm:t>
    </dgm:pt>
    <dgm:pt modelId="{036E6690-25E7-4F7F-A8BD-139A9A483696}" type="sibTrans" cxnId="{D077D94E-675A-45FC-98E9-AEF7E867FC5A}">
      <dgm:prSet/>
      <dgm:spPr/>
      <dgm:t>
        <a:bodyPr/>
        <a:lstStyle/>
        <a:p>
          <a:r>
            <a:rPr lang="fr-FR" b="1" noProof="0" dirty="0">
              <a:solidFill>
                <a:srgbClr val="0D2546"/>
              </a:solidFill>
              <a:latin typeface="Calibri"/>
            </a:rPr>
            <a:t>RESPONSABLE CENTRE ECF VIGIER</a:t>
          </a:r>
          <a:endParaRPr lang="fr-FR" noProof="0" dirty="0"/>
        </a:p>
      </dgm:t>
    </dgm:pt>
    <dgm:pt modelId="{DC0E24EF-4CB0-4DAF-BF55-DC4113172954}">
      <dgm:prSet phldrT="[Text]" phldr="0" custT="1"/>
      <dgm:spPr>
        <a:solidFill>
          <a:srgbClr val="F36F30"/>
        </a:solidFill>
      </dgm:spPr>
      <dgm:t>
        <a:bodyPr/>
        <a:lstStyle/>
        <a:p>
          <a:pPr rtl="0"/>
          <a:r>
            <a:rPr lang="fr-FR" sz="1800" b="1" noProof="0">
              <a:latin typeface="Affogato Bold" panose="00000800000000000000" pitchFamily="2" charset="0"/>
            </a:rPr>
            <a:t>OLIVIER FORNERIS </a:t>
          </a:r>
          <a:endParaRPr lang="fr-FR" sz="1800" b="1" noProof="0" dirty="0">
            <a:latin typeface="Affogato Bold" panose="00000800000000000000" pitchFamily="2" charset="0"/>
          </a:endParaRPr>
        </a:p>
      </dgm:t>
    </dgm:pt>
    <dgm:pt modelId="{9D3472F7-5E84-4A6F-8AD8-5E7A4BBC5341}" type="parTrans" cxnId="{2AD73A4E-F323-44E6-8BE3-240432BFB029}">
      <dgm:prSet/>
      <dgm:spPr/>
      <dgm:t>
        <a:bodyPr/>
        <a:lstStyle/>
        <a:p>
          <a:endParaRPr lang="fr-FR" noProof="0" dirty="0"/>
        </a:p>
      </dgm:t>
    </dgm:pt>
    <dgm:pt modelId="{9AD4EBD9-BA61-4846-854A-A52229D3BB46}" type="sibTrans" cxnId="{2AD73A4E-F323-44E6-8BE3-240432BFB029}">
      <dgm:prSet/>
      <dgm:spPr/>
      <dgm:t>
        <a:bodyPr/>
        <a:lstStyle/>
        <a:p>
          <a:r>
            <a:rPr lang="fr-FR" b="1" noProof="0" dirty="0">
              <a:solidFill>
                <a:srgbClr val="0D2546"/>
              </a:solidFill>
              <a:latin typeface="Calibri"/>
            </a:rPr>
            <a:t>REFERENT COMMERCIAL</a:t>
          </a:r>
          <a:endParaRPr lang="fr-FR" noProof="0" dirty="0">
            <a:solidFill>
              <a:srgbClr val="0D2546"/>
            </a:solidFill>
          </a:endParaRPr>
        </a:p>
      </dgm:t>
    </dgm:pt>
    <dgm:pt modelId="{FFA1C660-1285-4C1A-B7C3-FE1C05AC6152}">
      <dgm:prSet phldrT="[Text]" phldr="0" custT="1"/>
      <dgm:spPr>
        <a:solidFill>
          <a:srgbClr val="0D2546"/>
        </a:solidFill>
      </dgm:spPr>
      <dgm:t>
        <a:bodyPr/>
        <a:lstStyle/>
        <a:p>
          <a:pPr rtl="0"/>
          <a:r>
            <a:rPr lang="fr-FR" sz="1600" b="1" dirty="0">
              <a:latin typeface="Affogato Bold" panose="00000800000000000000" pitchFamily="2" charset="0"/>
            </a:rPr>
            <a:t>CHARLENE ZULAWINSKI</a:t>
          </a:r>
          <a:endParaRPr lang="fr-FR" sz="1600" b="1" noProof="0" dirty="0">
            <a:latin typeface="Affogato Bold" panose="00000800000000000000" pitchFamily="2" charset="0"/>
          </a:endParaRPr>
        </a:p>
      </dgm:t>
    </dgm:pt>
    <dgm:pt modelId="{7E4E9BBA-7153-4AEA-A744-0555E4811EA6}" type="parTrans" cxnId="{A1DA9456-D91F-4560-A6D9-94A45AAEE300}">
      <dgm:prSet/>
      <dgm:spPr/>
      <dgm:t>
        <a:bodyPr/>
        <a:lstStyle/>
        <a:p>
          <a:endParaRPr lang="fr-FR" noProof="0" dirty="0"/>
        </a:p>
      </dgm:t>
    </dgm:pt>
    <dgm:pt modelId="{809AA554-B8EA-429C-8D94-EA5F1197FD15}" type="sibTrans" cxnId="{A1DA9456-D91F-4560-A6D9-94A45AAEE300}">
      <dgm:prSet/>
      <dgm:spPr/>
      <dgm:t>
        <a:bodyPr/>
        <a:lstStyle/>
        <a:p>
          <a:r>
            <a:rPr lang="fr-FR" b="1" noProof="0" dirty="0">
              <a:solidFill>
                <a:srgbClr val="0D2546"/>
              </a:solidFill>
            </a:rPr>
            <a:t>Conseillère Entreprise</a:t>
          </a:r>
        </a:p>
      </dgm:t>
    </dgm:pt>
    <dgm:pt modelId="{763A8B6F-84F3-4B48-8981-07420F9040C3}">
      <dgm:prSet phldrT="[Text]" phldr="0" custT="1"/>
      <dgm:spPr>
        <a:solidFill>
          <a:srgbClr val="0D2546"/>
        </a:solidFill>
      </dgm:spPr>
      <dgm:t>
        <a:bodyPr/>
        <a:lstStyle/>
        <a:p>
          <a:pPr rtl="0"/>
          <a:r>
            <a:rPr lang="fr-FR" sz="1600" b="1" noProof="0" dirty="0">
              <a:latin typeface="Affogato Bold" panose="00000800000000000000" pitchFamily="2" charset="0"/>
            </a:rPr>
            <a:t>VICTOIRE ASSE </a:t>
          </a:r>
        </a:p>
      </dgm:t>
    </dgm:pt>
    <dgm:pt modelId="{F591E9DB-E790-4254-8368-F3C826510D84}" type="parTrans" cxnId="{005ACEC5-F598-4396-8902-D45F5F1A9E40}">
      <dgm:prSet/>
      <dgm:spPr/>
      <dgm:t>
        <a:bodyPr/>
        <a:lstStyle/>
        <a:p>
          <a:endParaRPr lang="fr-FR" noProof="0" dirty="0"/>
        </a:p>
      </dgm:t>
    </dgm:pt>
    <dgm:pt modelId="{FD00ED97-339C-4330-A8DD-AC06B9B17248}" type="sibTrans" cxnId="{005ACEC5-F598-4396-8902-D45F5F1A9E40}">
      <dgm:prSet/>
      <dgm:spPr/>
      <dgm:t>
        <a:bodyPr/>
        <a:lstStyle/>
        <a:p>
          <a:r>
            <a:rPr lang="fr-FR" b="1" noProof="0" dirty="0">
              <a:solidFill>
                <a:srgbClr val="0D2546"/>
              </a:solidFill>
            </a:rPr>
            <a:t>Référente Administrative</a:t>
          </a:r>
        </a:p>
      </dgm:t>
    </dgm:pt>
    <dgm:pt modelId="{8AA2FFC2-3E21-44F4-969B-3DCB98E002B9}">
      <dgm:prSet phldrT="[Text]" phldr="0" custT="1"/>
      <dgm:spPr>
        <a:solidFill>
          <a:srgbClr val="F36F30"/>
        </a:solidFill>
      </dgm:spPr>
      <dgm:t>
        <a:bodyPr/>
        <a:lstStyle/>
        <a:p>
          <a:pPr rtl="0"/>
          <a:r>
            <a:rPr lang="fr-FR" sz="1800" b="1" noProof="0" dirty="0">
              <a:latin typeface="Affogato Bold" panose="00000800000000000000" pitchFamily="2" charset="0"/>
            </a:rPr>
            <a:t>SOPHIE FELIX</a:t>
          </a:r>
        </a:p>
      </dgm:t>
    </dgm:pt>
    <dgm:pt modelId="{4FE3E921-0717-46E7-9404-4CB3D22C99F5}" type="parTrans" cxnId="{BD3552AA-42B8-4A5D-BA26-9F29AD2804B3}">
      <dgm:prSet/>
      <dgm:spPr/>
      <dgm:t>
        <a:bodyPr/>
        <a:lstStyle/>
        <a:p>
          <a:endParaRPr lang="fr-FR" noProof="0" dirty="0"/>
        </a:p>
      </dgm:t>
    </dgm:pt>
    <dgm:pt modelId="{DCF0709E-8B8C-4643-BBA7-1A01A9D05A53}" type="sibTrans" cxnId="{BD3552AA-42B8-4A5D-BA26-9F29AD2804B3}">
      <dgm:prSet/>
      <dgm:spPr/>
      <dgm:t>
        <a:bodyPr/>
        <a:lstStyle/>
        <a:p>
          <a:r>
            <a:rPr lang="fr-FR" b="1" noProof="0" dirty="0">
              <a:solidFill>
                <a:srgbClr val="0D2546"/>
              </a:solidFill>
              <a:latin typeface="Calibri"/>
            </a:rPr>
            <a:t>REFERENTE TRANSPORT</a:t>
          </a:r>
          <a:endParaRPr lang="fr-FR" noProof="0" dirty="0">
            <a:solidFill>
              <a:srgbClr val="0D2546"/>
            </a:solidFill>
          </a:endParaRPr>
        </a:p>
      </dgm:t>
    </dgm:pt>
    <dgm:pt modelId="{5FD7C557-572A-4BB0-AD50-2F45641F9C9A}" type="pres">
      <dgm:prSet presAssocID="{0E6077CB-5532-47CC-80D8-4C51920B86CA}" presName="hierChild1" presStyleCnt="0">
        <dgm:presLayoutVars>
          <dgm:orgChart val="1"/>
          <dgm:chPref val="1"/>
          <dgm:dir/>
          <dgm:animOne val="branch"/>
          <dgm:animLvl val="lvl"/>
          <dgm:resizeHandles/>
        </dgm:presLayoutVars>
      </dgm:prSet>
      <dgm:spPr/>
    </dgm:pt>
    <dgm:pt modelId="{72F67813-436A-41B2-98A1-8498E319136D}" type="pres">
      <dgm:prSet presAssocID="{DB6804C1-FC4B-4C93-9467-1F5586EA2DD3}" presName="hierRoot1" presStyleCnt="0">
        <dgm:presLayoutVars>
          <dgm:hierBranch val="init"/>
        </dgm:presLayoutVars>
      </dgm:prSet>
      <dgm:spPr/>
    </dgm:pt>
    <dgm:pt modelId="{5B17C33D-7B73-4848-B02A-106DA7C90392}" type="pres">
      <dgm:prSet presAssocID="{DB6804C1-FC4B-4C93-9467-1F5586EA2DD3}" presName="rootComposite1" presStyleCnt="0"/>
      <dgm:spPr/>
    </dgm:pt>
    <dgm:pt modelId="{AF944D35-B1E4-453E-8097-ACDE3B683941}" type="pres">
      <dgm:prSet presAssocID="{DB6804C1-FC4B-4C93-9467-1F5586EA2DD3}" presName="rootText1" presStyleLbl="node0" presStyleIdx="0" presStyleCnt="1">
        <dgm:presLayoutVars>
          <dgm:chMax/>
          <dgm:chPref val="3"/>
        </dgm:presLayoutVars>
      </dgm:prSet>
      <dgm:spPr/>
    </dgm:pt>
    <dgm:pt modelId="{6995CCFD-11C2-4127-9BC6-6937B3F2B9E4}" type="pres">
      <dgm:prSet presAssocID="{DB6804C1-FC4B-4C93-9467-1F5586EA2DD3}" presName="titleText1" presStyleLbl="fgAcc0" presStyleIdx="0" presStyleCnt="1">
        <dgm:presLayoutVars>
          <dgm:chMax val="0"/>
          <dgm:chPref val="0"/>
        </dgm:presLayoutVars>
      </dgm:prSet>
      <dgm:spPr/>
    </dgm:pt>
    <dgm:pt modelId="{FCBC1BDA-8CAE-43E6-803D-9DAA25364957}" type="pres">
      <dgm:prSet presAssocID="{DB6804C1-FC4B-4C93-9467-1F5586EA2DD3}" presName="rootConnector1" presStyleLbl="node1" presStyleIdx="0" presStyleCnt="4"/>
      <dgm:spPr/>
    </dgm:pt>
    <dgm:pt modelId="{F513CE80-1F75-4175-B616-DAB3CEC3659F}" type="pres">
      <dgm:prSet presAssocID="{DB6804C1-FC4B-4C93-9467-1F5586EA2DD3}" presName="hierChild2" presStyleCnt="0"/>
      <dgm:spPr/>
    </dgm:pt>
    <dgm:pt modelId="{5AD06A30-DAAE-4ACC-993D-F7CD73BF6C94}" type="pres">
      <dgm:prSet presAssocID="{9D3472F7-5E84-4A6F-8AD8-5E7A4BBC5341}" presName="Name37" presStyleLbl="parChTrans1D2" presStyleIdx="0" presStyleCnt="2"/>
      <dgm:spPr/>
    </dgm:pt>
    <dgm:pt modelId="{27C1BCC8-1917-49BF-892F-6C81DC02D43A}" type="pres">
      <dgm:prSet presAssocID="{DC0E24EF-4CB0-4DAF-BF55-DC4113172954}" presName="hierRoot2" presStyleCnt="0">
        <dgm:presLayoutVars>
          <dgm:hierBranch val="init"/>
        </dgm:presLayoutVars>
      </dgm:prSet>
      <dgm:spPr/>
    </dgm:pt>
    <dgm:pt modelId="{2FF4CCBE-7721-4E36-AC10-B3D90F58BFEE}" type="pres">
      <dgm:prSet presAssocID="{DC0E24EF-4CB0-4DAF-BF55-DC4113172954}" presName="rootComposite" presStyleCnt="0"/>
      <dgm:spPr/>
    </dgm:pt>
    <dgm:pt modelId="{DA315A08-A7B5-4E5E-A745-A726AEA7A641}" type="pres">
      <dgm:prSet presAssocID="{DC0E24EF-4CB0-4DAF-BF55-DC4113172954}" presName="rootText" presStyleLbl="node1" presStyleIdx="0" presStyleCnt="4">
        <dgm:presLayoutVars>
          <dgm:chMax/>
          <dgm:chPref val="3"/>
        </dgm:presLayoutVars>
      </dgm:prSet>
      <dgm:spPr/>
    </dgm:pt>
    <dgm:pt modelId="{B3FD8F8A-DD30-455F-AD8B-A9C9423667F7}" type="pres">
      <dgm:prSet presAssocID="{DC0E24EF-4CB0-4DAF-BF55-DC4113172954}" presName="titleText2" presStyleLbl="fgAcc1" presStyleIdx="0" presStyleCnt="4">
        <dgm:presLayoutVars>
          <dgm:chMax val="0"/>
          <dgm:chPref val="0"/>
        </dgm:presLayoutVars>
      </dgm:prSet>
      <dgm:spPr/>
    </dgm:pt>
    <dgm:pt modelId="{BC76F5B7-56A4-4851-BDAB-835575450065}" type="pres">
      <dgm:prSet presAssocID="{DC0E24EF-4CB0-4DAF-BF55-DC4113172954}" presName="rootConnector" presStyleLbl="node2" presStyleIdx="0" presStyleCnt="0"/>
      <dgm:spPr/>
    </dgm:pt>
    <dgm:pt modelId="{847BB3F4-1001-4898-9F8C-771D66233913}" type="pres">
      <dgm:prSet presAssocID="{DC0E24EF-4CB0-4DAF-BF55-DC4113172954}" presName="hierChild4" presStyleCnt="0"/>
      <dgm:spPr/>
    </dgm:pt>
    <dgm:pt modelId="{7802C69C-F165-4817-B0A9-1FD151BD6F36}" type="pres">
      <dgm:prSet presAssocID="{7E4E9BBA-7153-4AEA-A744-0555E4811EA6}" presName="Name37" presStyleLbl="parChTrans1D3" presStyleIdx="0" presStyleCnt="2"/>
      <dgm:spPr/>
    </dgm:pt>
    <dgm:pt modelId="{FBA01F8D-DE23-4E20-B51D-067E45E897FF}" type="pres">
      <dgm:prSet presAssocID="{FFA1C660-1285-4C1A-B7C3-FE1C05AC6152}" presName="hierRoot2" presStyleCnt="0">
        <dgm:presLayoutVars>
          <dgm:hierBranch val="init"/>
        </dgm:presLayoutVars>
      </dgm:prSet>
      <dgm:spPr/>
    </dgm:pt>
    <dgm:pt modelId="{B322CBB9-B9F8-43D1-B091-E49C4B3EBFDD}" type="pres">
      <dgm:prSet presAssocID="{FFA1C660-1285-4C1A-B7C3-FE1C05AC6152}" presName="rootComposite" presStyleCnt="0"/>
      <dgm:spPr/>
    </dgm:pt>
    <dgm:pt modelId="{76DB6AEC-2B78-4308-A96B-980C7D581BF7}" type="pres">
      <dgm:prSet presAssocID="{FFA1C660-1285-4C1A-B7C3-FE1C05AC6152}" presName="rootText" presStyleLbl="node1" presStyleIdx="1" presStyleCnt="4">
        <dgm:presLayoutVars>
          <dgm:chMax/>
          <dgm:chPref val="3"/>
        </dgm:presLayoutVars>
      </dgm:prSet>
      <dgm:spPr/>
    </dgm:pt>
    <dgm:pt modelId="{1106BE40-0480-44D8-8D96-35AC11A2AF68}" type="pres">
      <dgm:prSet presAssocID="{FFA1C660-1285-4C1A-B7C3-FE1C05AC6152}" presName="titleText2" presStyleLbl="fgAcc1" presStyleIdx="1" presStyleCnt="4">
        <dgm:presLayoutVars>
          <dgm:chMax val="0"/>
          <dgm:chPref val="0"/>
        </dgm:presLayoutVars>
      </dgm:prSet>
      <dgm:spPr/>
    </dgm:pt>
    <dgm:pt modelId="{28EE3722-11AB-4DA0-AA8C-28CACECC3791}" type="pres">
      <dgm:prSet presAssocID="{FFA1C660-1285-4C1A-B7C3-FE1C05AC6152}" presName="rootConnector" presStyleLbl="node3" presStyleIdx="0" presStyleCnt="0"/>
      <dgm:spPr/>
    </dgm:pt>
    <dgm:pt modelId="{C0CF30BF-D891-4149-A805-85EB5EAF3170}" type="pres">
      <dgm:prSet presAssocID="{FFA1C660-1285-4C1A-B7C3-FE1C05AC6152}" presName="hierChild4" presStyleCnt="0"/>
      <dgm:spPr/>
    </dgm:pt>
    <dgm:pt modelId="{30C55BA3-8306-4B6E-A5D1-0509A33E3995}" type="pres">
      <dgm:prSet presAssocID="{FFA1C660-1285-4C1A-B7C3-FE1C05AC6152}" presName="hierChild5" presStyleCnt="0"/>
      <dgm:spPr/>
    </dgm:pt>
    <dgm:pt modelId="{C2DAEC0C-F5E2-467F-A262-64E1D130CCE7}" type="pres">
      <dgm:prSet presAssocID="{F591E9DB-E790-4254-8368-F3C826510D84}" presName="Name37" presStyleLbl="parChTrans1D3" presStyleIdx="1" presStyleCnt="2"/>
      <dgm:spPr/>
    </dgm:pt>
    <dgm:pt modelId="{98AD9841-7D53-4876-A145-122FA7D56387}" type="pres">
      <dgm:prSet presAssocID="{763A8B6F-84F3-4B48-8981-07420F9040C3}" presName="hierRoot2" presStyleCnt="0">
        <dgm:presLayoutVars>
          <dgm:hierBranch val="init"/>
        </dgm:presLayoutVars>
      </dgm:prSet>
      <dgm:spPr/>
    </dgm:pt>
    <dgm:pt modelId="{3BC82F26-C1D8-4CDE-9861-DCDE1B36F16E}" type="pres">
      <dgm:prSet presAssocID="{763A8B6F-84F3-4B48-8981-07420F9040C3}" presName="rootComposite" presStyleCnt="0"/>
      <dgm:spPr/>
    </dgm:pt>
    <dgm:pt modelId="{C0710AAB-C549-4194-BFD7-CE0E8CE5D036}" type="pres">
      <dgm:prSet presAssocID="{763A8B6F-84F3-4B48-8981-07420F9040C3}" presName="rootText" presStyleLbl="node1" presStyleIdx="2" presStyleCnt="4" custLinFactNeighborX="272" custLinFactNeighborY="804">
        <dgm:presLayoutVars>
          <dgm:chMax/>
          <dgm:chPref val="3"/>
        </dgm:presLayoutVars>
      </dgm:prSet>
      <dgm:spPr/>
    </dgm:pt>
    <dgm:pt modelId="{B0398C8F-FF50-4D68-91B0-5F2BB90CBF16}" type="pres">
      <dgm:prSet presAssocID="{763A8B6F-84F3-4B48-8981-07420F9040C3}" presName="titleText2" presStyleLbl="fgAcc1" presStyleIdx="2" presStyleCnt="4">
        <dgm:presLayoutVars>
          <dgm:chMax val="0"/>
          <dgm:chPref val="0"/>
        </dgm:presLayoutVars>
      </dgm:prSet>
      <dgm:spPr/>
    </dgm:pt>
    <dgm:pt modelId="{7044AE74-EFCF-44A9-9958-986DF89A2413}" type="pres">
      <dgm:prSet presAssocID="{763A8B6F-84F3-4B48-8981-07420F9040C3}" presName="rootConnector" presStyleLbl="node3" presStyleIdx="0" presStyleCnt="0"/>
      <dgm:spPr/>
    </dgm:pt>
    <dgm:pt modelId="{33957FAD-C0A3-478A-8FA3-47A46A13C803}" type="pres">
      <dgm:prSet presAssocID="{763A8B6F-84F3-4B48-8981-07420F9040C3}" presName="hierChild4" presStyleCnt="0"/>
      <dgm:spPr/>
    </dgm:pt>
    <dgm:pt modelId="{8BCE3A79-B8C0-482C-9F28-1198D17D4683}" type="pres">
      <dgm:prSet presAssocID="{763A8B6F-84F3-4B48-8981-07420F9040C3}" presName="hierChild5" presStyleCnt="0"/>
      <dgm:spPr/>
    </dgm:pt>
    <dgm:pt modelId="{095662D3-C2D1-4C0D-9123-1AE88723754B}" type="pres">
      <dgm:prSet presAssocID="{DC0E24EF-4CB0-4DAF-BF55-DC4113172954}" presName="hierChild5" presStyleCnt="0"/>
      <dgm:spPr/>
    </dgm:pt>
    <dgm:pt modelId="{C6E41F34-90DF-4AD3-A81A-D4D8F2B9B480}" type="pres">
      <dgm:prSet presAssocID="{4FE3E921-0717-46E7-9404-4CB3D22C99F5}" presName="Name37" presStyleLbl="parChTrans1D2" presStyleIdx="1" presStyleCnt="2"/>
      <dgm:spPr/>
    </dgm:pt>
    <dgm:pt modelId="{BE427B67-6379-4C28-9A79-81C9F217E1D9}" type="pres">
      <dgm:prSet presAssocID="{8AA2FFC2-3E21-44F4-969B-3DCB98E002B9}" presName="hierRoot2" presStyleCnt="0">
        <dgm:presLayoutVars>
          <dgm:hierBranch val="init"/>
        </dgm:presLayoutVars>
      </dgm:prSet>
      <dgm:spPr/>
    </dgm:pt>
    <dgm:pt modelId="{B27D4FA0-D979-47A8-9D65-2D6ADCC02221}" type="pres">
      <dgm:prSet presAssocID="{8AA2FFC2-3E21-44F4-969B-3DCB98E002B9}" presName="rootComposite" presStyleCnt="0"/>
      <dgm:spPr/>
    </dgm:pt>
    <dgm:pt modelId="{C5C184EE-A811-4881-AB23-41F1A1F4DE8A}" type="pres">
      <dgm:prSet presAssocID="{8AA2FFC2-3E21-44F4-969B-3DCB98E002B9}" presName="rootText" presStyleLbl="node1" presStyleIdx="3" presStyleCnt="4">
        <dgm:presLayoutVars>
          <dgm:chMax/>
          <dgm:chPref val="3"/>
        </dgm:presLayoutVars>
      </dgm:prSet>
      <dgm:spPr/>
    </dgm:pt>
    <dgm:pt modelId="{400A0657-9607-4902-8C6E-8EC95257B768}" type="pres">
      <dgm:prSet presAssocID="{8AA2FFC2-3E21-44F4-969B-3DCB98E002B9}" presName="titleText2" presStyleLbl="fgAcc1" presStyleIdx="3" presStyleCnt="4">
        <dgm:presLayoutVars>
          <dgm:chMax val="0"/>
          <dgm:chPref val="0"/>
        </dgm:presLayoutVars>
      </dgm:prSet>
      <dgm:spPr/>
    </dgm:pt>
    <dgm:pt modelId="{D7030723-F7D9-4169-8B01-3CC607C955DB}" type="pres">
      <dgm:prSet presAssocID="{8AA2FFC2-3E21-44F4-969B-3DCB98E002B9}" presName="rootConnector" presStyleLbl="node2" presStyleIdx="0" presStyleCnt="0"/>
      <dgm:spPr/>
    </dgm:pt>
    <dgm:pt modelId="{39133EFD-4EDB-491A-B486-F0B55F196087}" type="pres">
      <dgm:prSet presAssocID="{8AA2FFC2-3E21-44F4-969B-3DCB98E002B9}" presName="hierChild4" presStyleCnt="0"/>
      <dgm:spPr/>
    </dgm:pt>
    <dgm:pt modelId="{BB25321B-2542-4DCA-B250-9921F1072A27}" type="pres">
      <dgm:prSet presAssocID="{8AA2FFC2-3E21-44F4-969B-3DCB98E002B9}" presName="hierChild5" presStyleCnt="0"/>
      <dgm:spPr/>
    </dgm:pt>
    <dgm:pt modelId="{6E2F7DD1-9691-43DC-A8A3-8BBC67164055}" type="pres">
      <dgm:prSet presAssocID="{DB6804C1-FC4B-4C93-9467-1F5586EA2DD3}" presName="hierChild3" presStyleCnt="0"/>
      <dgm:spPr/>
    </dgm:pt>
  </dgm:ptLst>
  <dgm:cxnLst>
    <dgm:cxn modelId="{31848B16-65F0-4331-ACBC-9AE1B10FB614}" type="presOf" srcId="{4FE3E921-0717-46E7-9404-4CB3D22C99F5}" destId="{C6E41F34-90DF-4AD3-A81A-D4D8F2B9B480}" srcOrd="0" destOrd="0" presId="urn:microsoft.com/office/officeart/2008/layout/NameandTitleOrganizationalChart"/>
    <dgm:cxn modelId="{00D9A518-5E0E-4CA2-884E-05B81672B842}" type="presOf" srcId="{9D3472F7-5E84-4A6F-8AD8-5E7A4BBC5341}" destId="{5AD06A30-DAAE-4ACC-993D-F7CD73BF6C94}" srcOrd="0" destOrd="0" presId="urn:microsoft.com/office/officeart/2008/layout/NameandTitleOrganizationalChart"/>
    <dgm:cxn modelId="{201CF91F-426F-4F41-B9F0-A7BE45704AD8}" type="presOf" srcId="{FFA1C660-1285-4C1A-B7C3-FE1C05AC6152}" destId="{76DB6AEC-2B78-4308-A96B-980C7D581BF7}" srcOrd="0" destOrd="0" presId="urn:microsoft.com/office/officeart/2008/layout/NameandTitleOrganizationalChart"/>
    <dgm:cxn modelId="{17255134-AB2A-4E07-967C-5C2108FFEDC2}" type="presOf" srcId="{DB6804C1-FC4B-4C93-9467-1F5586EA2DD3}" destId="{FCBC1BDA-8CAE-43E6-803D-9DAA25364957}" srcOrd="1" destOrd="0" presId="urn:microsoft.com/office/officeart/2008/layout/NameandTitleOrganizationalChart"/>
    <dgm:cxn modelId="{D85F383B-B7A0-45CF-B29C-84CCA84F7E86}" type="presOf" srcId="{DB6804C1-FC4B-4C93-9467-1F5586EA2DD3}" destId="{AF944D35-B1E4-453E-8097-ACDE3B683941}" srcOrd="0" destOrd="0" presId="urn:microsoft.com/office/officeart/2008/layout/NameandTitleOrganizationalChart"/>
    <dgm:cxn modelId="{ABB2A73F-0BE5-48A7-AA92-5DA1F8D02A48}" type="presOf" srcId="{DC0E24EF-4CB0-4DAF-BF55-DC4113172954}" destId="{DA315A08-A7B5-4E5E-A745-A726AEA7A641}" srcOrd="0" destOrd="0" presId="urn:microsoft.com/office/officeart/2008/layout/NameandTitleOrganizationalChart"/>
    <dgm:cxn modelId="{531C1A6B-E8C3-44DA-B095-1E32A317D9DD}" type="presOf" srcId="{036E6690-25E7-4F7F-A8BD-139A9A483696}" destId="{6995CCFD-11C2-4127-9BC6-6937B3F2B9E4}" srcOrd="0" destOrd="0" presId="urn:microsoft.com/office/officeart/2008/layout/NameandTitleOrganizationalChart"/>
    <dgm:cxn modelId="{2AD73A4E-F323-44E6-8BE3-240432BFB029}" srcId="{DB6804C1-FC4B-4C93-9467-1F5586EA2DD3}" destId="{DC0E24EF-4CB0-4DAF-BF55-DC4113172954}" srcOrd="0" destOrd="0" parTransId="{9D3472F7-5E84-4A6F-8AD8-5E7A4BBC5341}" sibTransId="{9AD4EBD9-BA61-4846-854A-A52229D3BB46}"/>
    <dgm:cxn modelId="{D077D94E-675A-45FC-98E9-AEF7E867FC5A}" srcId="{0E6077CB-5532-47CC-80D8-4C51920B86CA}" destId="{DB6804C1-FC4B-4C93-9467-1F5586EA2DD3}" srcOrd="0" destOrd="0" parTransId="{E095D27A-F4EB-406A-A23D-75DF03366F96}" sibTransId="{036E6690-25E7-4F7F-A8BD-139A9A483696}"/>
    <dgm:cxn modelId="{A1DA9456-D91F-4560-A6D9-94A45AAEE300}" srcId="{DC0E24EF-4CB0-4DAF-BF55-DC4113172954}" destId="{FFA1C660-1285-4C1A-B7C3-FE1C05AC6152}" srcOrd="0" destOrd="0" parTransId="{7E4E9BBA-7153-4AEA-A744-0555E4811EA6}" sibTransId="{809AA554-B8EA-429C-8D94-EA5F1197FD15}"/>
    <dgm:cxn modelId="{BE45F17B-93E9-4687-AEE2-E9D47582C4B6}" type="presOf" srcId="{DC0E24EF-4CB0-4DAF-BF55-DC4113172954}" destId="{BC76F5B7-56A4-4851-BDAB-835575450065}" srcOrd="1" destOrd="0" presId="urn:microsoft.com/office/officeart/2008/layout/NameandTitleOrganizationalChart"/>
    <dgm:cxn modelId="{1154687C-DE46-4E25-AF3A-BF11A22B3B26}" type="presOf" srcId="{8AA2FFC2-3E21-44F4-969B-3DCB98E002B9}" destId="{D7030723-F7D9-4169-8B01-3CC607C955DB}" srcOrd="1" destOrd="0" presId="urn:microsoft.com/office/officeart/2008/layout/NameandTitleOrganizationalChart"/>
    <dgm:cxn modelId="{4BDD8F7C-9B23-4828-9E30-A0C479B39902}" type="presOf" srcId="{0E6077CB-5532-47CC-80D8-4C51920B86CA}" destId="{5FD7C557-572A-4BB0-AD50-2F45641F9C9A}" srcOrd="0" destOrd="0" presId="urn:microsoft.com/office/officeart/2008/layout/NameandTitleOrganizationalChart"/>
    <dgm:cxn modelId="{C79DDA7D-FBFD-4471-99A7-240E80AE81B8}" type="presOf" srcId="{F591E9DB-E790-4254-8368-F3C826510D84}" destId="{C2DAEC0C-F5E2-467F-A262-64E1D130CCE7}" srcOrd="0" destOrd="0" presId="urn:microsoft.com/office/officeart/2008/layout/NameandTitleOrganizationalChart"/>
    <dgm:cxn modelId="{0D040186-CD8B-4402-B479-BF46CF6C2DC2}" type="presOf" srcId="{9AD4EBD9-BA61-4846-854A-A52229D3BB46}" destId="{B3FD8F8A-DD30-455F-AD8B-A9C9423667F7}" srcOrd="0" destOrd="0" presId="urn:microsoft.com/office/officeart/2008/layout/NameandTitleOrganizationalChart"/>
    <dgm:cxn modelId="{3B1E438D-75BC-4631-9542-B29FBA452F5F}" type="presOf" srcId="{FFA1C660-1285-4C1A-B7C3-FE1C05AC6152}" destId="{28EE3722-11AB-4DA0-AA8C-28CACECC3791}" srcOrd="1" destOrd="0" presId="urn:microsoft.com/office/officeart/2008/layout/NameandTitleOrganizationalChart"/>
    <dgm:cxn modelId="{BDD0E993-658D-4897-B851-0CFB36B7CFFA}" type="presOf" srcId="{763A8B6F-84F3-4B48-8981-07420F9040C3}" destId="{7044AE74-EFCF-44A9-9958-986DF89A2413}" srcOrd="1" destOrd="0" presId="urn:microsoft.com/office/officeart/2008/layout/NameandTitleOrganizationalChart"/>
    <dgm:cxn modelId="{5E6585A1-D60C-4CC6-8D20-5BE8784556A6}" type="presOf" srcId="{763A8B6F-84F3-4B48-8981-07420F9040C3}" destId="{C0710AAB-C549-4194-BFD7-CE0E8CE5D036}" srcOrd="0" destOrd="0" presId="urn:microsoft.com/office/officeart/2008/layout/NameandTitleOrganizationalChart"/>
    <dgm:cxn modelId="{BD3552AA-42B8-4A5D-BA26-9F29AD2804B3}" srcId="{DB6804C1-FC4B-4C93-9467-1F5586EA2DD3}" destId="{8AA2FFC2-3E21-44F4-969B-3DCB98E002B9}" srcOrd="1" destOrd="0" parTransId="{4FE3E921-0717-46E7-9404-4CB3D22C99F5}" sibTransId="{DCF0709E-8B8C-4643-BBA7-1A01A9D05A53}"/>
    <dgm:cxn modelId="{ED25E1C3-83E5-4436-BEDC-248577193D17}" type="presOf" srcId="{FD00ED97-339C-4330-A8DD-AC06B9B17248}" destId="{B0398C8F-FF50-4D68-91B0-5F2BB90CBF16}" srcOrd="0" destOrd="0" presId="urn:microsoft.com/office/officeart/2008/layout/NameandTitleOrganizationalChart"/>
    <dgm:cxn modelId="{005ACEC5-F598-4396-8902-D45F5F1A9E40}" srcId="{DC0E24EF-4CB0-4DAF-BF55-DC4113172954}" destId="{763A8B6F-84F3-4B48-8981-07420F9040C3}" srcOrd="1" destOrd="0" parTransId="{F591E9DB-E790-4254-8368-F3C826510D84}" sibTransId="{FD00ED97-339C-4330-A8DD-AC06B9B17248}"/>
    <dgm:cxn modelId="{240ACBCE-AC8E-4C62-A15B-4C92973DB116}" type="presOf" srcId="{8AA2FFC2-3E21-44F4-969B-3DCB98E002B9}" destId="{C5C184EE-A811-4881-AB23-41F1A1F4DE8A}" srcOrd="0" destOrd="0" presId="urn:microsoft.com/office/officeart/2008/layout/NameandTitleOrganizationalChart"/>
    <dgm:cxn modelId="{074DE6E1-6F34-4075-BD1C-C0E1406B8483}" type="presOf" srcId="{809AA554-B8EA-429C-8D94-EA5F1197FD15}" destId="{1106BE40-0480-44D8-8D96-35AC11A2AF68}" srcOrd="0" destOrd="0" presId="urn:microsoft.com/office/officeart/2008/layout/NameandTitleOrganizationalChart"/>
    <dgm:cxn modelId="{B1157CE2-81A4-4184-847E-84C7DDEB0C30}" type="presOf" srcId="{7E4E9BBA-7153-4AEA-A744-0555E4811EA6}" destId="{7802C69C-F165-4817-B0A9-1FD151BD6F36}" srcOrd="0" destOrd="0" presId="urn:microsoft.com/office/officeart/2008/layout/NameandTitleOrganizationalChart"/>
    <dgm:cxn modelId="{AB19F2E8-8702-4A14-AD99-DA9F69A5C575}" type="presOf" srcId="{DCF0709E-8B8C-4643-BBA7-1A01A9D05A53}" destId="{400A0657-9607-4902-8C6E-8EC95257B768}" srcOrd="0" destOrd="0" presId="urn:microsoft.com/office/officeart/2008/layout/NameandTitleOrganizationalChart"/>
    <dgm:cxn modelId="{68A63D84-53B3-4053-9CE1-D4731F0EC6CA}" type="presParOf" srcId="{5FD7C557-572A-4BB0-AD50-2F45641F9C9A}" destId="{72F67813-436A-41B2-98A1-8498E319136D}" srcOrd="0" destOrd="0" presId="urn:microsoft.com/office/officeart/2008/layout/NameandTitleOrganizationalChart"/>
    <dgm:cxn modelId="{AC42D07A-ACA6-498E-A341-EF549B3A81D2}" type="presParOf" srcId="{72F67813-436A-41B2-98A1-8498E319136D}" destId="{5B17C33D-7B73-4848-B02A-106DA7C90392}" srcOrd="0" destOrd="0" presId="urn:microsoft.com/office/officeart/2008/layout/NameandTitleOrganizationalChart"/>
    <dgm:cxn modelId="{77FFD1EB-F240-47D2-97C9-FAD21D1DA785}" type="presParOf" srcId="{5B17C33D-7B73-4848-B02A-106DA7C90392}" destId="{AF944D35-B1E4-453E-8097-ACDE3B683941}" srcOrd="0" destOrd="0" presId="urn:microsoft.com/office/officeart/2008/layout/NameandTitleOrganizationalChart"/>
    <dgm:cxn modelId="{330E8715-AF31-4F99-9556-7080647A34ED}" type="presParOf" srcId="{5B17C33D-7B73-4848-B02A-106DA7C90392}" destId="{6995CCFD-11C2-4127-9BC6-6937B3F2B9E4}" srcOrd="1" destOrd="0" presId="urn:microsoft.com/office/officeart/2008/layout/NameandTitleOrganizationalChart"/>
    <dgm:cxn modelId="{5961890D-1EAC-49F8-9FB0-E75B9E6A4796}" type="presParOf" srcId="{5B17C33D-7B73-4848-B02A-106DA7C90392}" destId="{FCBC1BDA-8CAE-43E6-803D-9DAA25364957}" srcOrd="2" destOrd="0" presId="urn:microsoft.com/office/officeart/2008/layout/NameandTitleOrganizationalChart"/>
    <dgm:cxn modelId="{D76C4BFF-F4B7-49D1-BD06-592C13FC7514}" type="presParOf" srcId="{72F67813-436A-41B2-98A1-8498E319136D}" destId="{F513CE80-1F75-4175-B616-DAB3CEC3659F}" srcOrd="1" destOrd="0" presId="urn:microsoft.com/office/officeart/2008/layout/NameandTitleOrganizationalChart"/>
    <dgm:cxn modelId="{D0D28739-F2BF-4F1F-B5B2-C7A89D335682}" type="presParOf" srcId="{F513CE80-1F75-4175-B616-DAB3CEC3659F}" destId="{5AD06A30-DAAE-4ACC-993D-F7CD73BF6C94}" srcOrd="0" destOrd="0" presId="urn:microsoft.com/office/officeart/2008/layout/NameandTitleOrganizationalChart"/>
    <dgm:cxn modelId="{2E7FB46D-610D-45B0-B3CE-9534093820C5}" type="presParOf" srcId="{F513CE80-1F75-4175-B616-DAB3CEC3659F}" destId="{27C1BCC8-1917-49BF-892F-6C81DC02D43A}" srcOrd="1" destOrd="0" presId="urn:microsoft.com/office/officeart/2008/layout/NameandTitleOrganizationalChart"/>
    <dgm:cxn modelId="{FC15CC22-FBBB-4BB7-8D4A-23B088DE9946}" type="presParOf" srcId="{27C1BCC8-1917-49BF-892F-6C81DC02D43A}" destId="{2FF4CCBE-7721-4E36-AC10-B3D90F58BFEE}" srcOrd="0" destOrd="0" presId="urn:microsoft.com/office/officeart/2008/layout/NameandTitleOrganizationalChart"/>
    <dgm:cxn modelId="{8A4A62CF-E52B-4E5D-9A84-2383C992DCC1}" type="presParOf" srcId="{2FF4CCBE-7721-4E36-AC10-B3D90F58BFEE}" destId="{DA315A08-A7B5-4E5E-A745-A726AEA7A641}" srcOrd="0" destOrd="0" presId="urn:microsoft.com/office/officeart/2008/layout/NameandTitleOrganizationalChart"/>
    <dgm:cxn modelId="{CF556374-8E53-4355-8389-EFC7F10A0E0C}" type="presParOf" srcId="{2FF4CCBE-7721-4E36-AC10-B3D90F58BFEE}" destId="{B3FD8F8A-DD30-455F-AD8B-A9C9423667F7}" srcOrd="1" destOrd="0" presId="urn:microsoft.com/office/officeart/2008/layout/NameandTitleOrganizationalChart"/>
    <dgm:cxn modelId="{5E319B8E-0902-4BFF-978C-D73825B2EA4A}" type="presParOf" srcId="{2FF4CCBE-7721-4E36-AC10-B3D90F58BFEE}" destId="{BC76F5B7-56A4-4851-BDAB-835575450065}" srcOrd="2" destOrd="0" presId="urn:microsoft.com/office/officeart/2008/layout/NameandTitleOrganizationalChart"/>
    <dgm:cxn modelId="{219E7790-A723-4A10-97C4-D01901E96DB2}" type="presParOf" srcId="{27C1BCC8-1917-49BF-892F-6C81DC02D43A}" destId="{847BB3F4-1001-4898-9F8C-771D66233913}" srcOrd="1" destOrd="0" presId="urn:microsoft.com/office/officeart/2008/layout/NameandTitleOrganizationalChart"/>
    <dgm:cxn modelId="{F8C5DE1D-CB6D-4C61-81FB-B999FA58A13C}" type="presParOf" srcId="{847BB3F4-1001-4898-9F8C-771D66233913}" destId="{7802C69C-F165-4817-B0A9-1FD151BD6F36}" srcOrd="0" destOrd="0" presId="urn:microsoft.com/office/officeart/2008/layout/NameandTitleOrganizationalChart"/>
    <dgm:cxn modelId="{9DB952CB-B206-4CCC-9B09-BB9EFB639CB9}" type="presParOf" srcId="{847BB3F4-1001-4898-9F8C-771D66233913}" destId="{FBA01F8D-DE23-4E20-B51D-067E45E897FF}" srcOrd="1" destOrd="0" presId="urn:microsoft.com/office/officeart/2008/layout/NameandTitleOrganizationalChart"/>
    <dgm:cxn modelId="{80C9C67D-AC55-42A0-B8C4-FCEFBB09F7CE}" type="presParOf" srcId="{FBA01F8D-DE23-4E20-B51D-067E45E897FF}" destId="{B322CBB9-B9F8-43D1-B091-E49C4B3EBFDD}" srcOrd="0" destOrd="0" presId="urn:microsoft.com/office/officeart/2008/layout/NameandTitleOrganizationalChart"/>
    <dgm:cxn modelId="{68B40B50-6EDF-42E7-B02E-796F38702BB0}" type="presParOf" srcId="{B322CBB9-B9F8-43D1-B091-E49C4B3EBFDD}" destId="{76DB6AEC-2B78-4308-A96B-980C7D581BF7}" srcOrd="0" destOrd="0" presId="urn:microsoft.com/office/officeart/2008/layout/NameandTitleOrganizationalChart"/>
    <dgm:cxn modelId="{F8E2C9B2-4CD2-45DB-8A66-20C16139308D}" type="presParOf" srcId="{B322CBB9-B9F8-43D1-B091-E49C4B3EBFDD}" destId="{1106BE40-0480-44D8-8D96-35AC11A2AF68}" srcOrd="1" destOrd="0" presId="urn:microsoft.com/office/officeart/2008/layout/NameandTitleOrganizationalChart"/>
    <dgm:cxn modelId="{9857C979-A83D-4CA9-91B7-E5D54CA1805C}" type="presParOf" srcId="{B322CBB9-B9F8-43D1-B091-E49C4B3EBFDD}" destId="{28EE3722-11AB-4DA0-AA8C-28CACECC3791}" srcOrd="2" destOrd="0" presId="urn:microsoft.com/office/officeart/2008/layout/NameandTitleOrganizationalChart"/>
    <dgm:cxn modelId="{AFFFF9C4-ACBD-49B3-91F1-D20031E0395D}" type="presParOf" srcId="{FBA01F8D-DE23-4E20-B51D-067E45E897FF}" destId="{C0CF30BF-D891-4149-A805-85EB5EAF3170}" srcOrd="1" destOrd="0" presId="urn:microsoft.com/office/officeart/2008/layout/NameandTitleOrganizationalChart"/>
    <dgm:cxn modelId="{004862C1-FA87-40C4-9998-7E43FB82F0EC}" type="presParOf" srcId="{FBA01F8D-DE23-4E20-B51D-067E45E897FF}" destId="{30C55BA3-8306-4B6E-A5D1-0509A33E3995}" srcOrd="2" destOrd="0" presId="urn:microsoft.com/office/officeart/2008/layout/NameandTitleOrganizationalChart"/>
    <dgm:cxn modelId="{2FCDB028-8CEE-4862-A4FE-1BDA33AE51E0}" type="presParOf" srcId="{847BB3F4-1001-4898-9F8C-771D66233913}" destId="{C2DAEC0C-F5E2-467F-A262-64E1D130CCE7}" srcOrd="2" destOrd="0" presId="urn:microsoft.com/office/officeart/2008/layout/NameandTitleOrganizationalChart"/>
    <dgm:cxn modelId="{4A16B515-37B2-4AFF-9602-E11E5569EC46}" type="presParOf" srcId="{847BB3F4-1001-4898-9F8C-771D66233913}" destId="{98AD9841-7D53-4876-A145-122FA7D56387}" srcOrd="3" destOrd="0" presId="urn:microsoft.com/office/officeart/2008/layout/NameandTitleOrganizationalChart"/>
    <dgm:cxn modelId="{4A18C973-A734-4B9E-8BC1-D32552C3C49C}" type="presParOf" srcId="{98AD9841-7D53-4876-A145-122FA7D56387}" destId="{3BC82F26-C1D8-4CDE-9861-DCDE1B36F16E}" srcOrd="0" destOrd="0" presId="urn:microsoft.com/office/officeart/2008/layout/NameandTitleOrganizationalChart"/>
    <dgm:cxn modelId="{97DFCEE8-826F-416F-9C87-0B4E4D1CE77E}" type="presParOf" srcId="{3BC82F26-C1D8-4CDE-9861-DCDE1B36F16E}" destId="{C0710AAB-C549-4194-BFD7-CE0E8CE5D036}" srcOrd="0" destOrd="0" presId="urn:microsoft.com/office/officeart/2008/layout/NameandTitleOrganizationalChart"/>
    <dgm:cxn modelId="{71A1D4FB-AA1D-433E-8E74-4F326C4EF924}" type="presParOf" srcId="{3BC82F26-C1D8-4CDE-9861-DCDE1B36F16E}" destId="{B0398C8F-FF50-4D68-91B0-5F2BB90CBF16}" srcOrd="1" destOrd="0" presId="urn:microsoft.com/office/officeart/2008/layout/NameandTitleOrganizationalChart"/>
    <dgm:cxn modelId="{8D1EA1D5-57BF-488E-8000-1B17554B412B}" type="presParOf" srcId="{3BC82F26-C1D8-4CDE-9861-DCDE1B36F16E}" destId="{7044AE74-EFCF-44A9-9958-986DF89A2413}" srcOrd="2" destOrd="0" presId="urn:microsoft.com/office/officeart/2008/layout/NameandTitleOrganizationalChart"/>
    <dgm:cxn modelId="{1F7CDD1B-D4DE-4855-8C08-538A546BFDA6}" type="presParOf" srcId="{98AD9841-7D53-4876-A145-122FA7D56387}" destId="{33957FAD-C0A3-478A-8FA3-47A46A13C803}" srcOrd="1" destOrd="0" presId="urn:microsoft.com/office/officeart/2008/layout/NameandTitleOrganizationalChart"/>
    <dgm:cxn modelId="{C27911A4-E1D6-4BF0-A94A-A66A2BE822F4}" type="presParOf" srcId="{98AD9841-7D53-4876-A145-122FA7D56387}" destId="{8BCE3A79-B8C0-482C-9F28-1198D17D4683}" srcOrd="2" destOrd="0" presId="urn:microsoft.com/office/officeart/2008/layout/NameandTitleOrganizationalChart"/>
    <dgm:cxn modelId="{9D25AB3D-DA76-40CF-917F-B5FA3B18A153}" type="presParOf" srcId="{27C1BCC8-1917-49BF-892F-6C81DC02D43A}" destId="{095662D3-C2D1-4C0D-9123-1AE88723754B}" srcOrd="2" destOrd="0" presId="urn:microsoft.com/office/officeart/2008/layout/NameandTitleOrganizationalChart"/>
    <dgm:cxn modelId="{7EA66D73-48C8-48AB-80CF-9BCDEAC51573}" type="presParOf" srcId="{F513CE80-1F75-4175-B616-DAB3CEC3659F}" destId="{C6E41F34-90DF-4AD3-A81A-D4D8F2B9B480}" srcOrd="2" destOrd="0" presId="urn:microsoft.com/office/officeart/2008/layout/NameandTitleOrganizationalChart"/>
    <dgm:cxn modelId="{4D2419F2-9D4F-4CB5-A071-73E7C1802316}" type="presParOf" srcId="{F513CE80-1F75-4175-B616-DAB3CEC3659F}" destId="{BE427B67-6379-4C28-9A79-81C9F217E1D9}" srcOrd="3" destOrd="0" presId="urn:microsoft.com/office/officeart/2008/layout/NameandTitleOrganizationalChart"/>
    <dgm:cxn modelId="{84B23B11-E71F-4668-8035-1231C009040F}" type="presParOf" srcId="{BE427B67-6379-4C28-9A79-81C9F217E1D9}" destId="{B27D4FA0-D979-47A8-9D65-2D6ADCC02221}" srcOrd="0" destOrd="0" presId="urn:microsoft.com/office/officeart/2008/layout/NameandTitleOrganizationalChart"/>
    <dgm:cxn modelId="{67A79F33-ED27-4534-9764-89E6FF391AF3}" type="presParOf" srcId="{B27D4FA0-D979-47A8-9D65-2D6ADCC02221}" destId="{C5C184EE-A811-4881-AB23-41F1A1F4DE8A}" srcOrd="0" destOrd="0" presId="urn:microsoft.com/office/officeart/2008/layout/NameandTitleOrganizationalChart"/>
    <dgm:cxn modelId="{95776432-B506-49FC-89DF-2D612DE18504}" type="presParOf" srcId="{B27D4FA0-D979-47A8-9D65-2D6ADCC02221}" destId="{400A0657-9607-4902-8C6E-8EC95257B768}" srcOrd="1" destOrd="0" presId="urn:microsoft.com/office/officeart/2008/layout/NameandTitleOrganizationalChart"/>
    <dgm:cxn modelId="{4E42FEA7-7780-4510-938B-9AEB4B48C604}" type="presParOf" srcId="{B27D4FA0-D979-47A8-9D65-2D6ADCC02221}" destId="{D7030723-F7D9-4169-8B01-3CC607C955DB}" srcOrd="2" destOrd="0" presId="urn:microsoft.com/office/officeart/2008/layout/NameandTitleOrganizationalChart"/>
    <dgm:cxn modelId="{C379553E-B984-4A61-BF0C-C611B546FA28}" type="presParOf" srcId="{BE427B67-6379-4C28-9A79-81C9F217E1D9}" destId="{39133EFD-4EDB-491A-B486-F0B55F196087}" srcOrd="1" destOrd="0" presId="urn:microsoft.com/office/officeart/2008/layout/NameandTitleOrganizationalChart"/>
    <dgm:cxn modelId="{99057284-A5CD-4127-A953-889D341B4E15}" type="presParOf" srcId="{BE427B67-6379-4C28-9A79-81C9F217E1D9}" destId="{BB25321B-2542-4DCA-B250-9921F1072A27}" srcOrd="2" destOrd="0" presId="urn:microsoft.com/office/officeart/2008/layout/NameandTitleOrganizationalChart"/>
    <dgm:cxn modelId="{E8C7107C-C187-418E-B9A2-F77ABA2BB102}" type="presParOf" srcId="{72F67813-436A-41B2-98A1-8498E319136D}" destId="{6E2F7DD1-9691-43DC-A8A3-8BBC67164055}"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3A336-9AA2-411D-B726-119CF01A1BD1}"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fr-FR"/>
        </a:p>
      </dgm:t>
    </dgm:pt>
    <dgm:pt modelId="{7A116199-9738-4067-AC6B-77EF5FACBBC2}">
      <dgm:prSet phldrT="[Texte]" custT="1"/>
      <dgm:spPr>
        <a:solidFill>
          <a:srgbClr val="F36F30"/>
        </a:solidFill>
      </dgm:spPr>
      <dgm:t>
        <a:bodyPr/>
        <a:lstStyle/>
        <a:p>
          <a:pPr algn="ctr"/>
          <a:r>
            <a:rPr lang="fr-FR" sz="1800" b="1">
              <a:highlight>
                <a:srgbClr val="F36F30"/>
              </a:highlight>
              <a:latin typeface="FrontageCondensed-Inline" panose="00000800000000000000" pitchFamily="2" charset="0"/>
              <a:ea typeface="+mj-ea"/>
              <a:cs typeface="+mj-cs"/>
            </a:rPr>
            <a:t>Consignes d’incendie</a:t>
          </a:r>
          <a:endParaRPr lang="fr-FR" sz="1800" b="1">
            <a:highlight>
              <a:srgbClr val="F36F30"/>
            </a:highlight>
          </a:endParaRPr>
        </a:p>
      </dgm:t>
    </dgm:pt>
    <dgm:pt modelId="{815F138C-20F2-4A9B-AB12-3C83C2CCFE5F}" type="parTrans" cxnId="{91DCB6F2-EDD0-4C5C-B38D-5B9061341853}">
      <dgm:prSet/>
      <dgm:spPr/>
      <dgm:t>
        <a:bodyPr/>
        <a:lstStyle/>
        <a:p>
          <a:endParaRPr lang="fr-FR" sz="3200"/>
        </a:p>
      </dgm:t>
    </dgm:pt>
    <dgm:pt modelId="{CF8B35E2-D283-4382-8C31-306C281D07C7}" type="sibTrans" cxnId="{91DCB6F2-EDD0-4C5C-B38D-5B9061341853}">
      <dgm:prSet/>
      <dgm:spPr/>
      <dgm:t>
        <a:bodyPr/>
        <a:lstStyle/>
        <a:p>
          <a:endParaRPr lang="fr-FR" sz="3200"/>
        </a:p>
      </dgm:t>
    </dgm:pt>
    <dgm:pt modelId="{1C3D6F89-8105-446C-909F-46F576808A97}">
      <dgm:prSet custT="1"/>
      <dgm:spPr>
        <a:ln w="19050">
          <a:solidFill>
            <a:srgbClr val="F36F30"/>
          </a:solidFill>
        </a:ln>
      </dgm:spPr>
      <dgm:t>
        <a:bodyPr/>
        <a:lstStyle/>
        <a:p>
          <a:pPr algn="l"/>
          <a:r>
            <a:rPr lang="fr-FR" sz="1000">
              <a:solidFill>
                <a:srgbClr val="0D2546"/>
              </a:solidFill>
              <a:latin typeface="Affogato Medium" panose="00000600000000000000" pitchFamily="2" charset="0"/>
              <a:ea typeface="ＭＳ Ｐゴシック" pitchFamily="34" charset="-128"/>
            </a:rPr>
            <a:t>Les consignes d’incendie et notamment un plan de localisation  des extincteurs et des issues de secours sont affichés dans les locaux de l’organisme de manière à être connus de tous les stagiaires.</a:t>
          </a:r>
          <a:r>
            <a:rPr lang="fr-FR" sz="1000">
              <a:solidFill>
                <a:srgbClr val="0D2546"/>
              </a:solidFill>
              <a:latin typeface="Affogato Medium" panose="00000600000000000000" pitchFamily="2" charset="0"/>
              <a:ea typeface="+mj-ea"/>
              <a:cs typeface="+mj-cs"/>
            </a:rPr>
            <a:t> </a:t>
          </a:r>
        </a:p>
      </dgm:t>
    </dgm:pt>
    <dgm:pt modelId="{272B14E6-1617-4AA7-B39E-7949B4AABF8B}" type="parTrans" cxnId="{884319F8-7A22-41FF-8116-5C19E681E787}">
      <dgm:prSet/>
      <dgm:spPr/>
      <dgm:t>
        <a:bodyPr/>
        <a:lstStyle/>
        <a:p>
          <a:endParaRPr lang="fr-FR" sz="3200"/>
        </a:p>
      </dgm:t>
    </dgm:pt>
    <dgm:pt modelId="{B0E5770B-FB8B-426D-BC61-322E0E08DBD6}" type="sibTrans" cxnId="{884319F8-7A22-41FF-8116-5C19E681E787}">
      <dgm:prSet/>
      <dgm:spPr/>
      <dgm:t>
        <a:bodyPr/>
        <a:lstStyle/>
        <a:p>
          <a:endParaRPr lang="fr-FR" sz="3200"/>
        </a:p>
      </dgm:t>
    </dgm:pt>
    <dgm:pt modelId="{8E337A61-382A-4074-84A7-1EAA933A24C6}">
      <dgm:prSet custT="1"/>
      <dgm:spPr>
        <a:solidFill>
          <a:srgbClr val="F36F30"/>
        </a:solidFill>
      </dgm:spPr>
      <dgm:t>
        <a:bodyPr/>
        <a:lstStyle/>
        <a:p>
          <a:pPr algn="ctr" rtl="0"/>
          <a:r>
            <a:rPr lang="fr-FR" sz="1800" b="1">
              <a:highlight>
                <a:srgbClr val="F36F30"/>
              </a:highlight>
              <a:latin typeface="FrontageCondensed-Inline"/>
              <a:ea typeface="+mj-ea"/>
              <a:cs typeface="+mj-cs"/>
            </a:rPr>
            <a:t>Accident </a:t>
          </a:r>
          <a:endParaRPr lang="fr-FR" sz="1800" b="1">
            <a:highlight>
              <a:srgbClr val="F36F30"/>
            </a:highlight>
            <a:latin typeface="FrontageCondensed-Inline" panose="00000800000000000000" pitchFamily="2" charset="0"/>
            <a:ea typeface="+mj-ea"/>
            <a:cs typeface="+mj-cs"/>
          </a:endParaRPr>
        </a:p>
      </dgm:t>
    </dgm:pt>
    <dgm:pt modelId="{A7688EED-F19A-4763-A45B-7B0308FB080A}" type="parTrans" cxnId="{EF6BF376-781A-4D12-88C1-4F9E3904F07D}">
      <dgm:prSet/>
      <dgm:spPr/>
      <dgm:t>
        <a:bodyPr/>
        <a:lstStyle/>
        <a:p>
          <a:endParaRPr lang="fr-FR" sz="3200"/>
        </a:p>
      </dgm:t>
    </dgm:pt>
    <dgm:pt modelId="{42F905C2-F7B9-422D-AD7B-AF694948B995}" type="sibTrans" cxnId="{EF6BF376-781A-4D12-88C1-4F9E3904F07D}">
      <dgm:prSet/>
      <dgm:spPr/>
      <dgm:t>
        <a:bodyPr/>
        <a:lstStyle/>
        <a:p>
          <a:endParaRPr lang="fr-FR" sz="3200"/>
        </a:p>
      </dgm:t>
    </dgm:pt>
    <dgm:pt modelId="{94EFF5A8-A6F0-45B0-A506-A4EFF80BD1B3}">
      <dgm:prSet custT="1"/>
      <dgm:spPr>
        <a:ln w="19050">
          <a:solidFill>
            <a:srgbClr val="F36F30"/>
          </a:solidFill>
        </a:ln>
      </dgm:spPr>
      <dgm:t>
        <a:bodyPr/>
        <a:lstStyle/>
        <a:p>
          <a:pPr algn="l"/>
          <a:r>
            <a:rPr lang="fr-FR" sz="1000">
              <a:solidFill>
                <a:srgbClr val="0D2546"/>
              </a:solidFill>
              <a:latin typeface="Affogato Medium" panose="00000600000000000000" pitchFamily="2" charset="0"/>
              <a:ea typeface="ＭＳ Ｐゴシック" pitchFamily="34" charset="-128"/>
            </a:rPr>
            <a:t>Tout accident ou incident survenu à l’occasion ou en cours de formation doit être immédiatement déclaré par le stagiaire accidenté ou les personnes témoins de l’accident, au responsable de l’organisme</a:t>
          </a:r>
        </a:p>
      </dgm:t>
    </dgm:pt>
    <dgm:pt modelId="{807C7723-5574-4504-A7B3-0869FA80A724}" type="parTrans" cxnId="{C937D216-D4E4-4B3A-885F-6FBFAFD69975}">
      <dgm:prSet/>
      <dgm:spPr/>
      <dgm:t>
        <a:bodyPr/>
        <a:lstStyle/>
        <a:p>
          <a:endParaRPr lang="fr-FR" sz="3200"/>
        </a:p>
      </dgm:t>
    </dgm:pt>
    <dgm:pt modelId="{13516708-7416-4C70-81FD-B46978DB5F08}" type="sibTrans" cxnId="{C937D216-D4E4-4B3A-885F-6FBFAFD69975}">
      <dgm:prSet/>
      <dgm:spPr/>
      <dgm:t>
        <a:bodyPr/>
        <a:lstStyle/>
        <a:p>
          <a:endParaRPr lang="fr-FR" sz="3200"/>
        </a:p>
      </dgm:t>
    </dgm:pt>
    <dgm:pt modelId="{65E9F3E5-076F-4B58-B874-BB1C05F7271C}">
      <dgm:prSet custT="1"/>
      <dgm:spPr>
        <a:solidFill>
          <a:srgbClr val="F36F30"/>
        </a:solidFill>
      </dgm:spPr>
      <dgm:t>
        <a:bodyPr/>
        <a:lstStyle/>
        <a:p>
          <a:pPr algn="ctr"/>
          <a:r>
            <a:rPr lang="fr-FR" sz="1600" b="1">
              <a:highlight>
                <a:srgbClr val="F36F30"/>
              </a:highlight>
              <a:latin typeface="FrontageCondensed-Inline" panose="00000800000000000000" pitchFamily="2" charset="0"/>
              <a:ea typeface="+mj-ea"/>
              <a:cs typeface="+mj-cs"/>
            </a:rPr>
            <a:t>Boissons alcoolisées et substances illicites </a:t>
          </a:r>
        </a:p>
      </dgm:t>
    </dgm:pt>
    <dgm:pt modelId="{5AE4A147-D74C-4D00-97A3-9EF23B7292CC}" type="parTrans" cxnId="{2EF8EB53-EDBD-416B-BD23-1FB363A9038C}">
      <dgm:prSet/>
      <dgm:spPr/>
      <dgm:t>
        <a:bodyPr/>
        <a:lstStyle/>
        <a:p>
          <a:endParaRPr lang="fr-FR" sz="3200"/>
        </a:p>
      </dgm:t>
    </dgm:pt>
    <dgm:pt modelId="{6EF1AC34-7E4E-4F4F-8D75-DA4B5DC5222D}" type="sibTrans" cxnId="{2EF8EB53-EDBD-416B-BD23-1FB363A9038C}">
      <dgm:prSet/>
      <dgm:spPr/>
      <dgm:t>
        <a:bodyPr/>
        <a:lstStyle/>
        <a:p>
          <a:endParaRPr lang="fr-FR" sz="3200"/>
        </a:p>
      </dgm:t>
    </dgm:pt>
    <dgm:pt modelId="{5B2C7923-C736-44ED-AD64-8A39E8B70069}">
      <dgm:prSet custT="1"/>
      <dgm:spPr>
        <a:ln w="19050">
          <a:solidFill>
            <a:srgbClr val="F36F30"/>
          </a:solidFill>
        </a:ln>
      </dgm:spPr>
      <dgm:t>
        <a:bodyPr/>
        <a:lstStyle/>
        <a:p>
          <a:pPr algn="l"/>
          <a:r>
            <a:rPr lang="fr-FR" sz="1000">
              <a:solidFill>
                <a:srgbClr val="0D2546"/>
              </a:solidFill>
              <a:latin typeface="Affogato Medium" panose="00000600000000000000" pitchFamily="2" charset="0"/>
              <a:ea typeface="ＭＳ Ｐゴシック" pitchFamily="34" charset="-128"/>
            </a:rPr>
            <a:t>Il est interdit aux stagiaires de pénétrer ou de séjourner en état d’ivresse dans l’organisme ainsi que d’y introduire des boissons alcoolisées. Il est interdit de consommer et d’importer des substances illicites dans les locaux.</a:t>
          </a:r>
        </a:p>
      </dgm:t>
    </dgm:pt>
    <dgm:pt modelId="{656034C5-9DA9-41E6-A287-21CA58EF2410}" type="parTrans" cxnId="{ABB5C203-603D-412E-86A0-66184B572AAA}">
      <dgm:prSet/>
      <dgm:spPr/>
      <dgm:t>
        <a:bodyPr/>
        <a:lstStyle/>
        <a:p>
          <a:endParaRPr lang="fr-FR" sz="3200"/>
        </a:p>
      </dgm:t>
    </dgm:pt>
    <dgm:pt modelId="{343E00BE-6CCF-4492-97C5-034D7618D34B}" type="sibTrans" cxnId="{ABB5C203-603D-412E-86A0-66184B572AAA}">
      <dgm:prSet/>
      <dgm:spPr/>
      <dgm:t>
        <a:bodyPr/>
        <a:lstStyle/>
        <a:p>
          <a:endParaRPr lang="fr-FR" sz="3200"/>
        </a:p>
      </dgm:t>
    </dgm:pt>
    <dgm:pt modelId="{6E969370-D3F7-4071-A2CD-DBE59D8E3765}">
      <dgm:prSet custT="1"/>
      <dgm:spPr>
        <a:solidFill>
          <a:srgbClr val="F36F30"/>
        </a:solidFill>
      </dgm:spPr>
      <dgm:t>
        <a:bodyPr/>
        <a:lstStyle/>
        <a:p>
          <a:pPr algn="ctr" rtl="0"/>
          <a:r>
            <a:rPr lang="fr-FR" sz="1800" b="1">
              <a:highlight>
                <a:srgbClr val="F36F30"/>
              </a:highlight>
              <a:latin typeface="FrontageCondensed-Inline"/>
              <a:ea typeface="+mj-ea"/>
              <a:cs typeface="+mj-cs"/>
            </a:rPr>
            <a:t>Interdiction de fumer et de vapoter</a:t>
          </a:r>
        </a:p>
      </dgm:t>
    </dgm:pt>
    <dgm:pt modelId="{38B06FBA-3523-487B-BD5F-D2D0C8856FC4}" type="parTrans" cxnId="{57B20647-6502-4BDF-8304-1416C2F2BF7A}">
      <dgm:prSet/>
      <dgm:spPr/>
      <dgm:t>
        <a:bodyPr/>
        <a:lstStyle/>
        <a:p>
          <a:endParaRPr lang="fr-FR" sz="3200"/>
        </a:p>
      </dgm:t>
    </dgm:pt>
    <dgm:pt modelId="{47EDD75D-7731-47A9-9AB3-3504572F61FC}" type="sibTrans" cxnId="{57B20647-6502-4BDF-8304-1416C2F2BF7A}">
      <dgm:prSet/>
      <dgm:spPr/>
      <dgm:t>
        <a:bodyPr/>
        <a:lstStyle/>
        <a:p>
          <a:endParaRPr lang="fr-FR" sz="3200"/>
        </a:p>
      </dgm:t>
    </dgm:pt>
    <dgm:pt modelId="{383C0FDF-954B-46F4-B862-EA6412FC217F}">
      <dgm:prSet custT="1"/>
      <dgm:spPr>
        <a:ln w="19050">
          <a:solidFill>
            <a:srgbClr val="F36F30"/>
          </a:solidFill>
        </a:ln>
      </dgm:spPr>
      <dgm:t>
        <a:bodyPr/>
        <a:lstStyle/>
        <a:p>
          <a:pPr algn="l"/>
          <a:r>
            <a:rPr lang="fr-FR" sz="1000">
              <a:latin typeface="Affogato Medium"/>
              <a:ea typeface="ＭＳ Ｐゴシック"/>
            </a:rPr>
            <a:t>En application de la loi fixant les conditions d’application de l’interdiction de fumer et vapoter dans les lieux affectés à un usage collectif, il est interdit de fumer et de vapoter dans les salles de cours, de pauses et dans les ateliers. Il est interdit de fumer lors des vérifications effectuées autour des véhicules</a:t>
          </a:r>
        </a:p>
      </dgm:t>
    </dgm:pt>
    <dgm:pt modelId="{BE4C844B-E66B-4B58-A8F1-5E22A4C514CA}" type="parTrans" cxnId="{19E0606E-600A-4BA7-B835-9A415743F539}">
      <dgm:prSet/>
      <dgm:spPr/>
      <dgm:t>
        <a:bodyPr/>
        <a:lstStyle/>
        <a:p>
          <a:endParaRPr lang="fr-FR" sz="3200"/>
        </a:p>
      </dgm:t>
    </dgm:pt>
    <dgm:pt modelId="{66ADD8C6-DC5F-4776-A0E4-6661A346DB28}" type="sibTrans" cxnId="{19E0606E-600A-4BA7-B835-9A415743F539}">
      <dgm:prSet/>
      <dgm:spPr/>
      <dgm:t>
        <a:bodyPr/>
        <a:lstStyle/>
        <a:p>
          <a:endParaRPr lang="fr-FR" sz="3200"/>
        </a:p>
      </dgm:t>
    </dgm:pt>
    <dgm:pt modelId="{6D37A686-32A1-46B5-BA5D-0C4E9ACF1781}" type="pres">
      <dgm:prSet presAssocID="{3413A336-9AA2-411D-B726-119CF01A1BD1}" presName="linear" presStyleCnt="0">
        <dgm:presLayoutVars>
          <dgm:dir/>
          <dgm:animLvl val="lvl"/>
          <dgm:resizeHandles val="exact"/>
        </dgm:presLayoutVars>
      </dgm:prSet>
      <dgm:spPr/>
    </dgm:pt>
    <dgm:pt modelId="{DC163431-FE7D-49F1-B182-252CEF28A2C8}" type="pres">
      <dgm:prSet presAssocID="{7A116199-9738-4067-AC6B-77EF5FACBBC2}" presName="parentLin" presStyleCnt="0"/>
      <dgm:spPr/>
    </dgm:pt>
    <dgm:pt modelId="{CC011119-33A5-4111-B8C9-0A215D99EC7E}" type="pres">
      <dgm:prSet presAssocID="{7A116199-9738-4067-AC6B-77EF5FACBBC2}" presName="parentLeftMargin" presStyleLbl="node1" presStyleIdx="0" presStyleCnt="4"/>
      <dgm:spPr/>
    </dgm:pt>
    <dgm:pt modelId="{45D90D09-F1A5-4877-BAF3-5B71FD63798B}" type="pres">
      <dgm:prSet presAssocID="{7A116199-9738-4067-AC6B-77EF5FACBBC2}" presName="parentText" presStyleLbl="node1" presStyleIdx="0" presStyleCnt="4" custLinFactNeighborX="-995" custLinFactNeighborY="-4482">
        <dgm:presLayoutVars>
          <dgm:chMax val="0"/>
          <dgm:bulletEnabled val="1"/>
        </dgm:presLayoutVars>
      </dgm:prSet>
      <dgm:spPr/>
    </dgm:pt>
    <dgm:pt modelId="{295E1A61-9277-4DFF-AAA1-90B581ED9BEA}" type="pres">
      <dgm:prSet presAssocID="{7A116199-9738-4067-AC6B-77EF5FACBBC2}" presName="negativeSpace" presStyleCnt="0"/>
      <dgm:spPr/>
    </dgm:pt>
    <dgm:pt modelId="{3ADAA8E4-7331-4079-A9C3-1D91606AC475}" type="pres">
      <dgm:prSet presAssocID="{7A116199-9738-4067-AC6B-77EF5FACBBC2}" presName="childText" presStyleLbl="conFgAcc1" presStyleIdx="0" presStyleCnt="4" custLinFactNeighborX="-389" custLinFactNeighborY="14745">
        <dgm:presLayoutVars>
          <dgm:bulletEnabled val="1"/>
        </dgm:presLayoutVars>
      </dgm:prSet>
      <dgm:spPr/>
    </dgm:pt>
    <dgm:pt modelId="{AECF9004-181D-456E-9A26-65A97F66B24E}" type="pres">
      <dgm:prSet presAssocID="{CF8B35E2-D283-4382-8C31-306C281D07C7}" presName="spaceBetweenRectangles" presStyleCnt="0"/>
      <dgm:spPr/>
    </dgm:pt>
    <dgm:pt modelId="{E471A8BF-0F8B-435B-BE6F-36E4EAC5A2D3}" type="pres">
      <dgm:prSet presAssocID="{8E337A61-382A-4074-84A7-1EAA933A24C6}" presName="parentLin" presStyleCnt="0"/>
      <dgm:spPr/>
    </dgm:pt>
    <dgm:pt modelId="{34807D50-A177-46B5-8F16-75598C7412FD}" type="pres">
      <dgm:prSet presAssocID="{8E337A61-382A-4074-84A7-1EAA933A24C6}" presName="parentLeftMargin" presStyleLbl="node1" presStyleIdx="0" presStyleCnt="4"/>
      <dgm:spPr/>
    </dgm:pt>
    <dgm:pt modelId="{91DC7B73-9606-46BA-A558-85C77146BBC9}" type="pres">
      <dgm:prSet presAssocID="{8E337A61-382A-4074-84A7-1EAA933A24C6}" presName="parentText" presStyleLbl="node1" presStyleIdx="1" presStyleCnt="4">
        <dgm:presLayoutVars>
          <dgm:chMax val="0"/>
          <dgm:bulletEnabled val="1"/>
        </dgm:presLayoutVars>
      </dgm:prSet>
      <dgm:spPr/>
    </dgm:pt>
    <dgm:pt modelId="{798ABEBF-0C14-4BEC-9116-E40B68758E8F}" type="pres">
      <dgm:prSet presAssocID="{8E337A61-382A-4074-84A7-1EAA933A24C6}" presName="negativeSpace" presStyleCnt="0"/>
      <dgm:spPr/>
    </dgm:pt>
    <dgm:pt modelId="{161CC845-BA04-4640-B6D0-9847A01146AA}" type="pres">
      <dgm:prSet presAssocID="{8E337A61-382A-4074-84A7-1EAA933A24C6}" presName="childText" presStyleLbl="conFgAcc1" presStyleIdx="1" presStyleCnt="4">
        <dgm:presLayoutVars>
          <dgm:bulletEnabled val="1"/>
        </dgm:presLayoutVars>
      </dgm:prSet>
      <dgm:spPr/>
    </dgm:pt>
    <dgm:pt modelId="{6AF10D40-5D72-48E7-A575-CD6F8CA43A68}" type="pres">
      <dgm:prSet presAssocID="{42F905C2-F7B9-422D-AD7B-AF694948B995}" presName="spaceBetweenRectangles" presStyleCnt="0"/>
      <dgm:spPr/>
    </dgm:pt>
    <dgm:pt modelId="{2EA0433D-B329-4245-844C-32F92B7860E9}" type="pres">
      <dgm:prSet presAssocID="{65E9F3E5-076F-4B58-B874-BB1C05F7271C}" presName="parentLin" presStyleCnt="0"/>
      <dgm:spPr/>
    </dgm:pt>
    <dgm:pt modelId="{DE343D27-E1B5-474C-A3FE-18591D46271A}" type="pres">
      <dgm:prSet presAssocID="{65E9F3E5-076F-4B58-B874-BB1C05F7271C}" presName="parentLeftMargin" presStyleLbl="node1" presStyleIdx="1" presStyleCnt="4"/>
      <dgm:spPr/>
    </dgm:pt>
    <dgm:pt modelId="{57F7BA1E-DB5C-4CA6-87AF-7047E5A12879}" type="pres">
      <dgm:prSet presAssocID="{65E9F3E5-076F-4B58-B874-BB1C05F7271C}" presName="parentText" presStyleLbl="node1" presStyleIdx="2" presStyleCnt="4">
        <dgm:presLayoutVars>
          <dgm:chMax val="0"/>
          <dgm:bulletEnabled val="1"/>
        </dgm:presLayoutVars>
      </dgm:prSet>
      <dgm:spPr/>
    </dgm:pt>
    <dgm:pt modelId="{96EFB69E-90D5-41CC-BBAB-C2224E304005}" type="pres">
      <dgm:prSet presAssocID="{65E9F3E5-076F-4B58-B874-BB1C05F7271C}" presName="negativeSpace" presStyleCnt="0"/>
      <dgm:spPr/>
    </dgm:pt>
    <dgm:pt modelId="{6AF1B2FE-FB01-4520-8A79-5B2D72EBFABE}" type="pres">
      <dgm:prSet presAssocID="{65E9F3E5-076F-4B58-B874-BB1C05F7271C}" presName="childText" presStyleLbl="conFgAcc1" presStyleIdx="2" presStyleCnt="4">
        <dgm:presLayoutVars>
          <dgm:bulletEnabled val="1"/>
        </dgm:presLayoutVars>
      </dgm:prSet>
      <dgm:spPr/>
    </dgm:pt>
    <dgm:pt modelId="{9CD60578-6940-49FC-A78D-13DBDFF520CB}" type="pres">
      <dgm:prSet presAssocID="{6EF1AC34-7E4E-4F4F-8D75-DA4B5DC5222D}" presName="spaceBetweenRectangles" presStyleCnt="0"/>
      <dgm:spPr/>
    </dgm:pt>
    <dgm:pt modelId="{13C8EEF0-130B-4C0A-B5AF-E1A6737AB325}" type="pres">
      <dgm:prSet presAssocID="{6E969370-D3F7-4071-A2CD-DBE59D8E3765}" presName="parentLin" presStyleCnt="0"/>
      <dgm:spPr/>
    </dgm:pt>
    <dgm:pt modelId="{CE5876E9-9B74-40E3-B6B8-EEEA1C9013D7}" type="pres">
      <dgm:prSet presAssocID="{6E969370-D3F7-4071-A2CD-DBE59D8E3765}" presName="parentLeftMargin" presStyleLbl="node1" presStyleIdx="2" presStyleCnt="4"/>
      <dgm:spPr/>
    </dgm:pt>
    <dgm:pt modelId="{2C11F0DA-F0A3-49FE-A26B-FE740CC47513}" type="pres">
      <dgm:prSet presAssocID="{6E969370-D3F7-4071-A2CD-DBE59D8E3765}" presName="parentText" presStyleLbl="node1" presStyleIdx="3" presStyleCnt="4">
        <dgm:presLayoutVars>
          <dgm:chMax val="0"/>
          <dgm:bulletEnabled val="1"/>
        </dgm:presLayoutVars>
      </dgm:prSet>
      <dgm:spPr/>
    </dgm:pt>
    <dgm:pt modelId="{7B8FFBEA-C236-4FAA-9766-0AFABD6774EF}" type="pres">
      <dgm:prSet presAssocID="{6E969370-D3F7-4071-A2CD-DBE59D8E3765}" presName="negativeSpace" presStyleCnt="0"/>
      <dgm:spPr/>
    </dgm:pt>
    <dgm:pt modelId="{2A4D113D-C5AF-4B7C-AAC3-A9DB32774065}" type="pres">
      <dgm:prSet presAssocID="{6E969370-D3F7-4071-A2CD-DBE59D8E3765}" presName="childText" presStyleLbl="conFgAcc1" presStyleIdx="3" presStyleCnt="4">
        <dgm:presLayoutVars>
          <dgm:bulletEnabled val="1"/>
        </dgm:presLayoutVars>
      </dgm:prSet>
      <dgm:spPr/>
    </dgm:pt>
  </dgm:ptLst>
  <dgm:cxnLst>
    <dgm:cxn modelId="{A2F0AF03-527C-44C2-8220-F350C78DE603}" type="presOf" srcId="{383C0FDF-954B-46F4-B862-EA6412FC217F}" destId="{2A4D113D-C5AF-4B7C-AAC3-A9DB32774065}" srcOrd="0" destOrd="0" presId="urn:microsoft.com/office/officeart/2005/8/layout/list1"/>
    <dgm:cxn modelId="{ABB5C203-603D-412E-86A0-66184B572AAA}" srcId="{65E9F3E5-076F-4B58-B874-BB1C05F7271C}" destId="{5B2C7923-C736-44ED-AD64-8A39E8B70069}" srcOrd="0" destOrd="0" parTransId="{656034C5-9DA9-41E6-A287-21CA58EF2410}" sibTransId="{343E00BE-6CCF-4492-97C5-034D7618D34B}"/>
    <dgm:cxn modelId="{AD051A04-DCD1-4737-A1E6-152604C70139}" type="presOf" srcId="{7A116199-9738-4067-AC6B-77EF5FACBBC2}" destId="{CC011119-33A5-4111-B8C9-0A215D99EC7E}" srcOrd="0" destOrd="0" presId="urn:microsoft.com/office/officeart/2005/8/layout/list1"/>
    <dgm:cxn modelId="{68145C05-76CA-4C09-BB79-F0F1B7ED0462}" type="presOf" srcId="{8E337A61-382A-4074-84A7-1EAA933A24C6}" destId="{34807D50-A177-46B5-8F16-75598C7412FD}" srcOrd="0" destOrd="0" presId="urn:microsoft.com/office/officeart/2005/8/layout/list1"/>
    <dgm:cxn modelId="{C937D216-D4E4-4B3A-885F-6FBFAFD69975}" srcId="{8E337A61-382A-4074-84A7-1EAA933A24C6}" destId="{94EFF5A8-A6F0-45B0-A506-A4EFF80BD1B3}" srcOrd="0" destOrd="0" parTransId="{807C7723-5574-4504-A7B3-0869FA80A724}" sibTransId="{13516708-7416-4C70-81FD-B46978DB5F08}"/>
    <dgm:cxn modelId="{4D51EA34-B2E6-4235-AB4A-153CC58C7CC2}" type="presOf" srcId="{6E969370-D3F7-4071-A2CD-DBE59D8E3765}" destId="{2C11F0DA-F0A3-49FE-A26B-FE740CC47513}" srcOrd="1" destOrd="0" presId="urn:microsoft.com/office/officeart/2005/8/layout/list1"/>
    <dgm:cxn modelId="{C116DB3C-E0CB-4B3E-9548-045E82A2DBA1}" type="presOf" srcId="{65E9F3E5-076F-4B58-B874-BB1C05F7271C}" destId="{DE343D27-E1B5-474C-A3FE-18591D46271A}" srcOrd="0" destOrd="0" presId="urn:microsoft.com/office/officeart/2005/8/layout/list1"/>
    <dgm:cxn modelId="{57B20647-6502-4BDF-8304-1416C2F2BF7A}" srcId="{3413A336-9AA2-411D-B726-119CF01A1BD1}" destId="{6E969370-D3F7-4071-A2CD-DBE59D8E3765}" srcOrd="3" destOrd="0" parTransId="{38B06FBA-3523-487B-BD5F-D2D0C8856FC4}" sibTransId="{47EDD75D-7731-47A9-9AB3-3504572F61FC}"/>
    <dgm:cxn modelId="{19E0606E-600A-4BA7-B835-9A415743F539}" srcId="{6E969370-D3F7-4071-A2CD-DBE59D8E3765}" destId="{383C0FDF-954B-46F4-B862-EA6412FC217F}" srcOrd="0" destOrd="0" parTransId="{BE4C844B-E66B-4B58-A8F1-5E22A4C514CA}" sibTransId="{66ADD8C6-DC5F-4776-A0E4-6661A346DB28}"/>
    <dgm:cxn modelId="{2EF8EB53-EDBD-416B-BD23-1FB363A9038C}" srcId="{3413A336-9AA2-411D-B726-119CF01A1BD1}" destId="{65E9F3E5-076F-4B58-B874-BB1C05F7271C}" srcOrd="2" destOrd="0" parTransId="{5AE4A147-D74C-4D00-97A3-9EF23B7292CC}" sibTransId="{6EF1AC34-7E4E-4F4F-8D75-DA4B5DC5222D}"/>
    <dgm:cxn modelId="{EF6BF376-781A-4D12-88C1-4F9E3904F07D}" srcId="{3413A336-9AA2-411D-B726-119CF01A1BD1}" destId="{8E337A61-382A-4074-84A7-1EAA933A24C6}" srcOrd="1" destOrd="0" parTransId="{A7688EED-F19A-4763-A45B-7B0308FB080A}" sibTransId="{42F905C2-F7B9-422D-AD7B-AF694948B995}"/>
    <dgm:cxn modelId="{10E10990-6BC7-48A0-B39B-E9DA83B1C4FF}" type="presOf" srcId="{5B2C7923-C736-44ED-AD64-8A39E8B70069}" destId="{6AF1B2FE-FB01-4520-8A79-5B2D72EBFABE}" srcOrd="0" destOrd="0" presId="urn:microsoft.com/office/officeart/2005/8/layout/list1"/>
    <dgm:cxn modelId="{8870F594-858C-431F-A05A-D03B0416F3AE}" type="presOf" srcId="{1C3D6F89-8105-446C-909F-46F576808A97}" destId="{3ADAA8E4-7331-4079-A9C3-1D91606AC475}" srcOrd="0" destOrd="0" presId="urn:microsoft.com/office/officeart/2005/8/layout/list1"/>
    <dgm:cxn modelId="{58350AB5-81C5-490D-8F68-824BB65E139D}" type="presOf" srcId="{7A116199-9738-4067-AC6B-77EF5FACBBC2}" destId="{45D90D09-F1A5-4877-BAF3-5B71FD63798B}" srcOrd="1" destOrd="0" presId="urn:microsoft.com/office/officeart/2005/8/layout/list1"/>
    <dgm:cxn modelId="{FAB447BA-5319-4082-891B-161C11A57797}" type="presOf" srcId="{3413A336-9AA2-411D-B726-119CF01A1BD1}" destId="{6D37A686-32A1-46B5-BA5D-0C4E9ACF1781}" srcOrd="0" destOrd="0" presId="urn:microsoft.com/office/officeart/2005/8/layout/list1"/>
    <dgm:cxn modelId="{133117D6-14FF-4C93-8003-ED5196B1B2F9}" type="presOf" srcId="{8E337A61-382A-4074-84A7-1EAA933A24C6}" destId="{91DC7B73-9606-46BA-A558-85C77146BBC9}" srcOrd="1" destOrd="0" presId="urn:microsoft.com/office/officeart/2005/8/layout/list1"/>
    <dgm:cxn modelId="{0D47ADE7-3A78-4349-97B4-8E95D85CA518}" type="presOf" srcId="{6E969370-D3F7-4071-A2CD-DBE59D8E3765}" destId="{CE5876E9-9B74-40E3-B6B8-EEEA1C9013D7}" srcOrd="0" destOrd="0" presId="urn:microsoft.com/office/officeart/2005/8/layout/list1"/>
    <dgm:cxn modelId="{050634ED-86C3-441C-AF7A-17BF1CD014A8}" type="presOf" srcId="{65E9F3E5-076F-4B58-B874-BB1C05F7271C}" destId="{57F7BA1E-DB5C-4CA6-87AF-7047E5A12879}" srcOrd="1" destOrd="0" presId="urn:microsoft.com/office/officeart/2005/8/layout/list1"/>
    <dgm:cxn modelId="{91DCB6F2-EDD0-4C5C-B38D-5B9061341853}" srcId="{3413A336-9AA2-411D-B726-119CF01A1BD1}" destId="{7A116199-9738-4067-AC6B-77EF5FACBBC2}" srcOrd="0" destOrd="0" parTransId="{815F138C-20F2-4A9B-AB12-3C83C2CCFE5F}" sibTransId="{CF8B35E2-D283-4382-8C31-306C281D07C7}"/>
    <dgm:cxn modelId="{81D446F3-2778-432E-A9E1-D29D3A285ECC}" type="presOf" srcId="{94EFF5A8-A6F0-45B0-A506-A4EFF80BD1B3}" destId="{161CC845-BA04-4640-B6D0-9847A01146AA}" srcOrd="0" destOrd="0" presId="urn:microsoft.com/office/officeart/2005/8/layout/list1"/>
    <dgm:cxn modelId="{884319F8-7A22-41FF-8116-5C19E681E787}" srcId="{7A116199-9738-4067-AC6B-77EF5FACBBC2}" destId="{1C3D6F89-8105-446C-909F-46F576808A97}" srcOrd="0" destOrd="0" parTransId="{272B14E6-1617-4AA7-B39E-7949B4AABF8B}" sibTransId="{B0E5770B-FB8B-426D-BC61-322E0E08DBD6}"/>
    <dgm:cxn modelId="{957687ED-DAB8-4C1B-99E1-4D68D5C7F851}" type="presParOf" srcId="{6D37A686-32A1-46B5-BA5D-0C4E9ACF1781}" destId="{DC163431-FE7D-49F1-B182-252CEF28A2C8}" srcOrd="0" destOrd="0" presId="urn:microsoft.com/office/officeart/2005/8/layout/list1"/>
    <dgm:cxn modelId="{055B4F1E-1670-42A9-A100-CC097F555912}" type="presParOf" srcId="{DC163431-FE7D-49F1-B182-252CEF28A2C8}" destId="{CC011119-33A5-4111-B8C9-0A215D99EC7E}" srcOrd="0" destOrd="0" presId="urn:microsoft.com/office/officeart/2005/8/layout/list1"/>
    <dgm:cxn modelId="{EFD1F92F-4B4A-4ED5-A51B-0382CCE2F159}" type="presParOf" srcId="{DC163431-FE7D-49F1-B182-252CEF28A2C8}" destId="{45D90D09-F1A5-4877-BAF3-5B71FD63798B}" srcOrd="1" destOrd="0" presId="urn:microsoft.com/office/officeart/2005/8/layout/list1"/>
    <dgm:cxn modelId="{92B138A4-B125-459C-9221-5B4FF531CDCB}" type="presParOf" srcId="{6D37A686-32A1-46B5-BA5D-0C4E9ACF1781}" destId="{295E1A61-9277-4DFF-AAA1-90B581ED9BEA}" srcOrd="1" destOrd="0" presId="urn:microsoft.com/office/officeart/2005/8/layout/list1"/>
    <dgm:cxn modelId="{9DFE2C1D-8142-4F19-BE9F-F640E31021B3}" type="presParOf" srcId="{6D37A686-32A1-46B5-BA5D-0C4E9ACF1781}" destId="{3ADAA8E4-7331-4079-A9C3-1D91606AC475}" srcOrd="2" destOrd="0" presId="urn:microsoft.com/office/officeart/2005/8/layout/list1"/>
    <dgm:cxn modelId="{6B5EFBC9-2FAB-4610-862B-997FAB367A0A}" type="presParOf" srcId="{6D37A686-32A1-46B5-BA5D-0C4E9ACF1781}" destId="{AECF9004-181D-456E-9A26-65A97F66B24E}" srcOrd="3" destOrd="0" presId="urn:microsoft.com/office/officeart/2005/8/layout/list1"/>
    <dgm:cxn modelId="{43D46D28-E5DC-4417-B3F2-FC9E3795AEED}" type="presParOf" srcId="{6D37A686-32A1-46B5-BA5D-0C4E9ACF1781}" destId="{E471A8BF-0F8B-435B-BE6F-36E4EAC5A2D3}" srcOrd="4" destOrd="0" presId="urn:microsoft.com/office/officeart/2005/8/layout/list1"/>
    <dgm:cxn modelId="{B593AC31-3D57-4901-A19A-56A10F22CA64}" type="presParOf" srcId="{E471A8BF-0F8B-435B-BE6F-36E4EAC5A2D3}" destId="{34807D50-A177-46B5-8F16-75598C7412FD}" srcOrd="0" destOrd="0" presId="urn:microsoft.com/office/officeart/2005/8/layout/list1"/>
    <dgm:cxn modelId="{1918F513-0DA7-403B-B27D-C4B353F864E3}" type="presParOf" srcId="{E471A8BF-0F8B-435B-BE6F-36E4EAC5A2D3}" destId="{91DC7B73-9606-46BA-A558-85C77146BBC9}" srcOrd="1" destOrd="0" presId="urn:microsoft.com/office/officeart/2005/8/layout/list1"/>
    <dgm:cxn modelId="{1A14C002-B00B-430A-B65D-6B14B54B5B01}" type="presParOf" srcId="{6D37A686-32A1-46B5-BA5D-0C4E9ACF1781}" destId="{798ABEBF-0C14-4BEC-9116-E40B68758E8F}" srcOrd="5" destOrd="0" presId="urn:microsoft.com/office/officeart/2005/8/layout/list1"/>
    <dgm:cxn modelId="{3DDBBA6C-8C77-44AA-A568-23D56E96A1E2}" type="presParOf" srcId="{6D37A686-32A1-46B5-BA5D-0C4E9ACF1781}" destId="{161CC845-BA04-4640-B6D0-9847A01146AA}" srcOrd="6" destOrd="0" presId="urn:microsoft.com/office/officeart/2005/8/layout/list1"/>
    <dgm:cxn modelId="{DA96B79F-A3FB-4BBA-9666-F85F5FFA8D5A}" type="presParOf" srcId="{6D37A686-32A1-46B5-BA5D-0C4E9ACF1781}" destId="{6AF10D40-5D72-48E7-A575-CD6F8CA43A68}" srcOrd="7" destOrd="0" presId="urn:microsoft.com/office/officeart/2005/8/layout/list1"/>
    <dgm:cxn modelId="{9DE19997-26E3-48A1-BA25-AEE54461013B}" type="presParOf" srcId="{6D37A686-32A1-46B5-BA5D-0C4E9ACF1781}" destId="{2EA0433D-B329-4245-844C-32F92B7860E9}" srcOrd="8" destOrd="0" presId="urn:microsoft.com/office/officeart/2005/8/layout/list1"/>
    <dgm:cxn modelId="{5FEABDB5-04D7-4755-B076-32A409A0963A}" type="presParOf" srcId="{2EA0433D-B329-4245-844C-32F92B7860E9}" destId="{DE343D27-E1B5-474C-A3FE-18591D46271A}" srcOrd="0" destOrd="0" presId="urn:microsoft.com/office/officeart/2005/8/layout/list1"/>
    <dgm:cxn modelId="{995E6669-440C-4745-8141-1FCC480FCAFA}" type="presParOf" srcId="{2EA0433D-B329-4245-844C-32F92B7860E9}" destId="{57F7BA1E-DB5C-4CA6-87AF-7047E5A12879}" srcOrd="1" destOrd="0" presId="urn:microsoft.com/office/officeart/2005/8/layout/list1"/>
    <dgm:cxn modelId="{25917C0B-6E56-4F26-A47A-BBDE9F225733}" type="presParOf" srcId="{6D37A686-32A1-46B5-BA5D-0C4E9ACF1781}" destId="{96EFB69E-90D5-41CC-BBAB-C2224E304005}" srcOrd="9" destOrd="0" presId="urn:microsoft.com/office/officeart/2005/8/layout/list1"/>
    <dgm:cxn modelId="{3785BA62-82E9-4371-90EC-BFB97A8924C8}" type="presParOf" srcId="{6D37A686-32A1-46B5-BA5D-0C4E9ACF1781}" destId="{6AF1B2FE-FB01-4520-8A79-5B2D72EBFABE}" srcOrd="10" destOrd="0" presId="urn:microsoft.com/office/officeart/2005/8/layout/list1"/>
    <dgm:cxn modelId="{2D292EB4-22A2-4EF6-8E93-02EB80C474A5}" type="presParOf" srcId="{6D37A686-32A1-46B5-BA5D-0C4E9ACF1781}" destId="{9CD60578-6940-49FC-A78D-13DBDFF520CB}" srcOrd="11" destOrd="0" presId="urn:microsoft.com/office/officeart/2005/8/layout/list1"/>
    <dgm:cxn modelId="{8C95B83C-BC9B-46B6-83E0-79BBAC15E7B7}" type="presParOf" srcId="{6D37A686-32A1-46B5-BA5D-0C4E9ACF1781}" destId="{13C8EEF0-130B-4C0A-B5AF-E1A6737AB325}" srcOrd="12" destOrd="0" presId="urn:microsoft.com/office/officeart/2005/8/layout/list1"/>
    <dgm:cxn modelId="{2EA89575-8597-49FB-BD6F-B3A5B3C8B679}" type="presParOf" srcId="{13C8EEF0-130B-4C0A-B5AF-E1A6737AB325}" destId="{CE5876E9-9B74-40E3-B6B8-EEEA1C9013D7}" srcOrd="0" destOrd="0" presId="urn:microsoft.com/office/officeart/2005/8/layout/list1"/>
    <dgm:cxn modelId="{8A20DC9B-8B14-4820-A25B-3AA08E81D011}" type="presParOf" srcId="{13C8EEF0-130B-4C0A-B5AF-E1A6737AB325}" destId="{2C11F0DA-F0A3-49FE-A26B-FE740CC47513}" srcOrd="1" destOrd="0" presId="urn:microsoft.com/office/officeart/2005/8/layout/list1"/>
    <dgm:cxn modelId="{E5A21E06-9062-475E-B73A-EB6F3008EFD7}" type="presParOf" srcId="{6D37A686-32A1-46B5-BA5D-0C4E9ACF1781}" destId="{7B8FFBEA-C236-4FAA-9766-0AFABD6774EF}" srcOrd="13" destOrd="0" presId="urn:microsoft.com/office/officeart/2005/8/layout/list1"/>
    <dgm:cxn modelId="{ACCA47D1-A026-4C5C-8F48-F43C6E24C5E1}" type="presParOf" srcId="{6D37A686-32A1-46B5-BA5D-0C4E9ACF1781}" destId="{2A4D113D-C5AF-4B7C-AAC3-A9DB327740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506ADB3-4492-42AF-89E3-55A43DF793F0}"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fr-FR"/>
        </a:p>
      </dgm:t>
    </dgm:pt>
    <dgm:pt modelId="{2DF65B6C-E0B3-4087-A6CA-09EBCAA7205E}">
      <dgm:prSet/>
      <dgm:spPr>
        <a:solidFill>
          <a:srgbClr val="F36F30"/>
        </a:solidFill>
      </dgm:spPr>
      <dgm:t>
        <a:bodyPr/>
        <a:lstStyle/>
        <a:p>
          <a:r>
            <a:rPr lang="fr-FR" b="1">
              <a:latin typeface="FrontageCondensed-Inline" panose="00000800000000000000" pitchFamily="2" charset="0"/>
            </a:rPr>
            <a:t>Utilisation</a:t>
          </a:r>
          <a:r>
            <a:rPr lang="fr-FR">
              <a:latin typeface="FrontageCondensed-Inline" panose="00000800000000000000" pitchFamily="2" charset="0"/>
            </a:rPr>
            <a:t> </a:t>
          </a:r>
          <a:r>
            <a:rPr lang="fr-FR" b="1">
              <a:latin typeface="FrontageCondensed-Inline" panose="00000800000000000000" pitchFamily="2" charset="0"/>
            </a:rPr>
            <a:t>des machines et du matériel </a:t>
          </a:r>
          <a:endParaRPr lang="fr-FR">
            <a:latin typeface="FrontageCondensed-Inline" panose="00000800000000000000" pitchFamily="2" charset="0"/>
          </a:endParaRPr>
        </a:p>
      </dgm:t>
    </dgm:pt>
    <dgm:pt modelId="{626C2263-660E-4B22-AF90-78982799D744}" type="parTrans" cxnId="{81117DBA-316B-4648-BF57-546B5B1C2BD9}">
      <dgm:prSet/>
      <dgm:spPr/>
      <dgm:t>
        <a:bodyPr/>
        <a:lstStyle/>
        <a:p>
          <a:endParaRPr lang="fr-FR"/>
        </a:p>
      </dgm:t>
    </dgm:pt>
    <dgm:pt modelId="{11C80F0B-6D42-4CE5-9D3E-8964F112716B}" type="sibTrans" cxnId="{81117DBA-316B-4648-BF57-546B5B1C2BD9}">
      <dgm:prSet/>
      <dgm:spPr/>
      <dgm:t>
        <a:bodyPr/>
        <a:lstStyle/>
        <a:p>
          <a:endParaRPr lang="fr-FR"/>
        </a:p>
      </dgm:t>
    </dgm:pt>
    <dgm:pt modelId="{90B0FC0D-53A4-44DC-A16A-62A32DD24F7F}">
      <dgm:prSet/>
      <dgm:spPr>
        <a:ln>
          <a:solidFill>
            <a:srgbClr val="F36F30"/>
          </a:solidFill>
        </a:ln>
      </dgm:spPr>
      <dgm:t>
        <a:bodyPr/>
        <a:lstStyle/>
        <a:p>
          <a:pPr rtl="0"/>
          <a:r>
            <a:rPr lang="fr-FR">
              <a:solidFill>
                <a:srgbClr val="0D2546"/>
              </a:solidFill>
              <a:latin typeface="Affogato Medium"/>
            </a:rPr>
            <a:t>Les outils et les machines ne doivent être utilisés qu’après autorisation par le formateur qui a en charge la formation suivie. Tout matériel utilisé doit être rendu comme à son origine en bon état. </a:t>
          </a:r>
          <a:r>
            <a:rPr lang="fr-FR">
              <a:solidFill>
                <a:srgbClr val="0D2546"/>
              </a:solidFill>
              <a:highlight>
                <a:srgbClr val="FFFF00"/>
              </a:highlight>
              <a:latin typeface="Affogato Medium"/>
            </a:rPr>
            <a:t> </a:t>
          </a:r>
        </a:p>
      </dgm:t>
    </dgm:pt>
    <dgm:pt modelId="{722889FC-E9D8-425C-AE02-81892F59070B}" type="parTrans" cxnId="{D8266FEE-E57C-4082-A99C-DE63F2E7F4E0}">
      <dgm:prSet/>
      <dgm:spPr/>
      <dgm:t>
        <a:bodyPr/>
        <a:lstStyle/>
        <a:p>
          <a:endParaRPr lang="fr-FR"/>
        </a:p>
      </dgm:t>
    </dgm:pt>
    <dgm:pt modelId="{3EC91A4D-DD0B-41A2-82E5-9C34CCF5EEC4}" type="sibTrans" cxnId="{D8266FEE-E57C-4082-A99C-DE63F2E7F4E0}">
      <dgm:prSet/>
      <dgm:spPr/>
      <dgm:t>
        <a:bodyPr/>
        <a:lstStyle/>
        <a:p>
          <a:endParaRPr lang="fr-FR"/>
        </a:p>
      </dgm:t>
    </dgm:pt>
    <dgm:pt modelId="{63B9518C-3B18-425D-A382-7A991374ECFD}">
      <dgm:prSet/>
      <dgm:spPr>
        <a:ln>
          <a:solidFill>
            <a:srgbClr val="F36F30"/>
          </a:solidFill>
        </a:ln>
      </dgm:spPr>
      <dgm:t>
        <a:bodyPr/>
        <a:lstStyle/>
        <a:p>
          <a:r>
            <a:rPr lang="fr-FR">
              <a:solidFill>
                <a:srgbClr val="0D2546"/>
              </a:solidFill>
              <a:latin typeface="Affogato Medium"/>
            </a:rPr>
            <a:t>Toute anomalie dans le fonctionnement des machines et du matériel et tout incident doivent être immédiatement signalés au formateur qui a en charge la formation suivie</a:t>
          </a:r>
        </a:p>
      </dgm:t>
    </dgm:pt>
    <dgm:pt modelId="{A487ACFA-E6FB-4D84-AE69-470F15F7F751}" type="parTrans" cxnId="{765B469D-B3E6-4DF9-82DF-3EB930A3AB50}">
      <dgm:prSet/>
      <dgm:spPr/>
      <dgm:t>
        <a:bodyPr/>
        <a:lstStyle/>
        <a:p>
          <a:endParaRPr lang="fr-FR"/>
        </a:p>
      </dgm:t>
    </dgm:pt>
    <dgm:pt modelId="{5865F15F-67C3-4C24-93EE-86CE63D9DB07}" type="sibTrans" cxnId="{765B469D-B3E6-4DF9-82DF-3EB930A3AB50}">
      <dgm:prSet/>
      <dgm:spPr/>
      <dgm:t>
        <a:bodyPr/>
        <a:lstStyle/>
        <a:p>
          <a:endParaRPr lang="fr-FR"/>
        </a:p>
      </dgm:t>
    </dgm:pt>
    <dgm:pt modelId="{AED116AF-8B0C-47CA-B063-BFF381AC2910}">
      <dgm:prSet/>
      <dgm:spPr>
        <a:solidFill>
          <a:srgbClr val="F36F30"/>
        </a:solidFill>
      </dgm:spPr>
      <dgm:t>
        <a:bodyPr/>
        <a:lstStyle/>
        <a:p>
          <a:r>
            <a:rPr lang="fr-FR" b="1">
              <a:latin typeface="FrontageCondensed-Inline"/>
            </a:rPr>
            <a:t>Equipement de protection individuel</a:t>
          </a:r>
          <a:endParaRPr lang="fr-FR">
            <a:latin typeface="FrontageCondensed-Inline"/>
          </a:endParaRPr>
        </a:p>
      </dgm:t>
    </dgm:pt>
    <dgm:pt modelId="{D1C80DF8-BB49-41B2-82DB-D50BD30F9666}" type="parTrans" cxnId="{8C72D6E0-5CA9-42C7-832D-200991909239}">
      <dgm:prSet/>
      <dgm:spPr/>
      <dgm:t>
        <a:bodyPr/>
        <a:lstStyle/>
        <a:p>
          <a:endParaRPr lang="fr-FR"/>
        </a:p>
      </dgm:t>
    </dgm:pt>
    <dgm:pt modelId="{FA394194-4BDC-4D99-8D56-FC1D63A95F6F}" type="sibTrans" cxnId="{8C72D6E0-5CA9-42C7-832D-200991909239}">
      <dgm:prSet/>
      <dgm:spPr/>
      <dgm:t>
        <a:bodyPr/>
        <a:lstStyle/>
        <a:p>
          <a:endParaRPr lang="fr-FR"/>
        </a:p>
      </dgm:t>
    </dgm:pt>
    <dgm:pt modelId="{8433F3CB-4F08-4AAF-B37B-26373685980E}">
      <dgm:prSet/>
      <dgm:spPr>
        <a:ln>
          <a:solidFill>
            <a:srgbClr val="F36F30"/>
          </a:solidFill>
        </a:ln>
      </dgm:spPr>
      <dgm:t>
        <a:bodyPr/>
        <a:lstStyle/>
        <a:p>
          <a:r>
            <a:rPr lang="fr-FR" b="1" dirty="0">
              <a:solidFill>
                <a:srgbClr val="F36F30"/>
              </a:solidFill>
              <a:latin typeface="Affogato Medium" panose="00000600000000000000" pitchFamily="2" charset="0"/>
            </a:rPr>
            <a:t>Le port des EPI est obligatoire </a:t>
          </a:r>
          <a:r>
            <a:rPr lang="fr-FR" dirty="0">
              <a:solidFill>
                <a:srgbClr val="0D2546"/>
              </a:solidFill>
              <a:latin typeface="Affogato Medium" panose="00000600000000000000" pitchFamily="2" charset="0"/>
            </a:rPr>
            <a:t>dans certaines formations, notamment l’ensemble de nos formations CACES® et sur certaines zones (Halls d’évolution et piste de conduite)</a:t>
          </a:r>
        </a:p>
      </dgm:t>
    </dgm:pt>
    <dgm:pt modelId="{07A81A74-BCEC-4FD5-9C12-402EC9601C9F}" type="parTrans" cxnId="{CE149FF5-E1CD-421F-8BAE-F27D620BF6A6}">
      <dgm:prSet/>
      <dgm:spPr/>
      <dgm:t>
        <a:bodyPr/>
        <a:lstStyle/>
        <a:p>
          <a:endParaRPr lang="fr-FR"/>
        </a:p>
      </dgm:t>
    </dgm:pt>
    <dgm:pt modelId="{1D11C956-4B71-4D8F-8E41-EEDE7B9BBCE2}" type="sibTrans" cxnId="{CE149FF5-E1CD-421F-8BAE-F27D620BF6A6}">
      <dgm:prSet/>
      <dgm:spPr/>
      <dgm:t>
        <a:bodyPr/>
        <a:lstStyle/>
        <a:p>
          <a:endParaRPr lang="fr-FR"/>
        </a:p>
      </dgm:t>
    </dgm:pt>
    <dgm:pt modelId="{34306D30-F36C-40CA-9CBD-303B114E2D39}" type="pres">
      <dgm:prSet presAssocID="{D506ADB3-4492-42AF-89E3-55A43DF793F0}" presName="linear" presStyleCnt="0">
        <dgm:presLayoutVars>
          <dgm:dir/>
          <dgm:animLvl val="lvl"/>
          <dgm:resizeHandles val="exact"/>
        </dgm:presLayoutVars>
      </dgm:prSet>
      <dgm:spPr/>
    </dgm:pt>
    <dgm:pt modelId="{FD4F862A-05EB-489A-9F6A-BD4C626DA3F7}" type="pres">
      <dgm:prSet presAssocID="{2DF65B6C-E0B3-4087-A6CA-09EBCAA7205E}" presName="parentLin" presStyleCnt="0"/>
      <dgm:spPr/>
    </dgm:pt>
    <dgm:pt modelId="{EF60DC4E-6BF4-4275-820B-5C0CB8925CCC}" type="pres">
      <dgm:prSet presAssocID="{2DF65B6C-E0B3-4087-A6CA-09EBCAA7205E}" presName="parentLeftMargin" presStyleLbl="node1" presStyleIdx="0" presStyleCnt="2"/>
      <dgm:spPr/>
    </dgm:pt>
    <dgm:pt modelId="{38A016CB-CC4E-4C73-AC09-B79C8290864E}" type="pres">
      <dgm:prSet presAssocID="{2DF65B6C-E0B3-4087-A6CA-09EBCAA7205E}" presName="parentText" presStyleLbl="node1" presStyleIdx="0" presStyleCnt="2">
        <dgm:presLayoutVars>
          <dgm:chMax val="0"/>
          <dgm:bulletEnabled val="1"/>
        </dgm:presLayoutVars>
      </dgm:prSet>
      <dgm:spPr/>
    </dgm:pt>
    <dgm:pt modelId="{15FF9E1A-2833-4FAE-8201-C9171B79E720}" type="pres">
      <dgm:prSet presAssocID="{2DF65B6C-E0B3-4087-A6CA-09EBCAA7205E}" presName="negativeSpace" presStyleCnt="0"/>
      <dgm:spPr/>
    </dgm:pt>
    <dgm:pt modelId="{116D7AFD-F51A-4A22-ADD3-5882C266A824}" type="pres">
      <dgm:prSet presAssocID="{2DF65B6C-E0B3-4087-A6CA-09EBCAA7205E}" presName="childText" presStyleLbl="conFgAcc1" presStyleIdx="0" presStyleCnt="2">
        <dgm:presLayoutVars>
          <dgm:bulletEnabled val="1"/>
        </dgm:presLayoutVars>
      </dgm:prSet>
      <dgm:spPr/>
    </dgm:pt>
    <dgm:pt modelId="{9DE22C02-BB22-4054-AAB1-477C450AB3E6}" type="pres">
      <dgm:prSet presAssocID="{11C80F0B-6D42-4CE5-9D3E-8964F112716B}" presName="spaceBetweenRectangles" presStyleCnt="0"/>
      <dgm:spPr/>
    </dgm:pt>
    <dgm:pt modelId="{CEC422C8-234B-45DC-9B72-A166A94176CF}" type="pres">
      <dgm:prSet presAssocID="{AED116AF-8B0C-47CA-B063-BFF381AC2910}" presName="parentLin" presStyleCnt="0"/>
      <dgm:spPr/>
    </dgm:pt>
    <dgm:pt modelId="{454290DE-FB29-48CF-8EE1-093D5EBDEBD6}" type="pres">
      <dgm:prSet presAssocID="{AED116AF-8B0C-47CA-B063-BFF381AC2910}" presName="parentLeftMargin" presStyleLbl="node1" presStyleIdx="0" presStyleCnt="2"/>
      <dgm:spPr/>
    </dgm:pt>
    <dgm:pt modelId="{15D3E860-DAA3-4220-A932-5B8628F74813}" type="pres">
      <dgm:prSet presAssocID="{AED116AF-8B0C-47CA-B063-BFF381AC2910}" presName="parentText" presStyleLbl="node1" presStyleIdx="1" presStyleCnt="2">
        <dgm:presLayoutVars>
          <dgm:chMax val="0"/>
          <dgm:bulletEnabled val="1"/>
        </dgm:presLayoutVars>
      </dgm:prSet>
      <dgm:spPr/>
    </dgm:pt>
    <dgm:pt modelId="{8C1CF2B1-C3FA-4019-9190-32B37FBA104C}" type="pres">
      <dgm:prSet presAssocID="{AED116AF-8B0C-47CA-B063-BFF381AC2910}" presName="negativeSpace" presStyleCnt="0"/>
      <dgm:spPr/>
    </dgm:pt>
    <dgm:pt modelId="{0645CA2C-331B-45BD-BA53-FF7983DCF33E}" type="pres">
      <dgm:prSet presAssocID="{AED116AF-8B0C-47CA-B063-BFF381AC2910}" presName="childText" presStyleLbl="conFgAcc1" presStyleIdx="1" presStyleCnt="2">
        <dgm:presLayoutVars>
          <dgm:bulletEnabled val="1"/>
        </dgm:presLayoutVars>
      </dgm:prSet>
      <dgm:spPr/>
    </dgm:pt>
  </dgm:ptLst>
  <dgm:cxnLst>
    <dgm:cxn modelId="{94AA1203-0F6E-4036-B99A-541A5AA538FA}" type="presOf" srcId="{D506ADB3-4492-42AF-89E3-55A43DF793F0}" destId="{34306D30-F36C-40CA-9CBD-303B114E2D39}" srcOrd="0" destOrd="0" presId="urn:microsoft.com/office/officeart/2005/8/layout/list1"/>
    <dgm:cxn modelId="{F06A1604-EA3E-4607-81AC-6C02E4A824B4}" type="presOf" srcId="{2DF65B6C-E0B3-4087-A6CA-09EBCAA7205E}" destId="{38A016CB-CC4E-4C73-AC09-B79C8290864E}" srcOrd="1" destOrd="0" presId="urn:microsoft.com/office/officeart/2005/8/layout/list1"/>
    <dgm:cxn modelId="{F0829735-595E-4FC4-B0ED-B2FF1F8558E8}" type="presOf" srcId="{8433F3CB-4F08-4AAF-B37B-26373685980E}" destId="{0645CA2C-331B-45BD-BA53-FF7983DCF33E}" srcOrd="0" destOrd="0" presId="urn:microsoft.com/office/officeart/2005/8/layout/list1"/>
    <dgm:cxn modelId="{1E34FE35-DE07-4239-A9DE-C6822FD41939}" type="presOf" srcId="{2DF65B6C-E0B3-4087-A6CA-09EBCAA7205E}" destId="{EF60DC4E-6BF4-4275-820B-5C0CB8925CCC}" srcOrd="0" destOrd="0" presId="urn:microsoft.com/office/officeart/2005/8/layout/list1"/>
    <dgm:cxn modelId="{A3CEFB44-31E8-47E8-9999-08E956102AE4}" type="presOf" srcId="{AED116AF-8B0C-47CA-B063-BFF381AC2910}" destId="{15D3E860-DAA3-4220-A932-5B8628F74813}" srcOrd="1" destOrd="0" presId="urn:microsoft.com/office/officeart/2005/8/layout/list1"/>
    <dgm:cxn modelId="{88AF926D-9CB7-45EA-9EB9-2EDC90BFB197}" type="presOf" srcId="{90B0FC0D-53A4-44DC-A16A-62A32DD24F7F}" destId="{116D7AFD-F51A-4A22-ADD3-5882C266A824}" srcOrd="0" destOrd="0" presId="urn:microsoft.com/office/officeart/2005/8/layout/list1"/>
    <dgm:cxn modelId="{D2038E7F-333D-49C6-842E-E5F369E6CD75}" type="presOf" srcId="{63B9518C-3B18-425D-A382-7A991374ECFD}" destId="{116D7AFD-F51A-4A22-ADD3-5882C266A824}" srcOrd="0" destOrd="1" presId="urn:microsoft.com/office/officeart/2005/8/layout/list1"/>
    <dgm:cxn modelId="{7BFDDF99-BEAD-4257-8902-7DF831F425EA}" type="presOf" srcId="{AED116AF-8B0C-47CA-B063-BFF381AC2910}" destId="{454290DE-FB29-48CF-8EE1-093D5EBDEBD6}" srcOrd="0" destOrd="0" presId="urn:microsoft.com/office/officeart/2005/8/layout/list1"/>
    <dgm:cxn modelId="{765B469D-B3E6-4DF9-82DF-3EB930A3AB50}" srcId="{2DF65B6C-E0B3-4087-A6CA-09EBCAA7205E}" destId="{63B9518C-3B18-425D-A382-7A991374ECFD}" srcOrd="1" destOrd="0" parTransId="{A487ACFA-E6FB-4D84-AE69-470F15F7F751}" sibTransId="{5865F15F-67C3-4C24-93EE-86CE63D9DB07}"/>
    <dgm:cxn modelId="{81117DBA-316B-4648-BF57-546B5B1C2BD9}" srcId="{D506ADB3-4492-42AF-89E3-55A43DF793F0}" destId="{2DF65B6C-E0B3-4087-A6CA-09EBCAA7205E}" srcOrd="0" destOrd="0" parTransId="{626C2263-660E-4B22-AF90-78982799D744}" sibTransId="{11C80F0B-6D42-4CE5-9D3E-8964F112716B}"/>
    <dgm:cxn modelId="{8C72D6E0-5CA9-42C7-832D-200991909239}" srcId="{D506ADB3-4492-42AF-89E3-55A43DF793F0}" destId="{AED116AF-8B0C-47CA-B063-BFF381AC2910}" srcOrd="1" destOrd="0" parTransId="{D1C80DF8-BB49-41B2-82DB-D50BD30F9666}" sibTransId="{FA394194-4BDC-4D99-8D56-FC1D63A95F6F}"/>
    <dgm:cxn modelId="{D8266FEE-E57C-4082-A99C-DE63F2E7F4E0}" srcId="{2DF65B6C-E0B3-4087-A6CA-09EBCAA7205E}" destId="{90B0FC0D-53A4-44DC-A16A-62A32DD24F7F}" srcOrd="0" destOrd="0" parTransId="{722889FC-E9D8-425C-AE02-81892F59070B}" sibTransId="{3EC91A4D-DD0B-41A2-82E5-9C34CCF5EEC4}"/>
    <dgm:cxn modelId="{CE149FF5-E1CD-421F-8BAE-F27D620BF6A6}" srcId="{AED116AF-8B0C-47CA-B063-BFF381AC2910}" destId="{8433F3CB-4F08-4AAF-B37B-26373685980E}" srcOrd="0" destOrd="0" parTransId="{07A81A74-BCEC-4FD5-9C12-402EC9601C9F}" sibTransId="{1D11C956-4B71-4D8F-8E41-EEDE7B9BBCE2}"/>
    <dgm:cxn modelId="{FDB4C36F-9563-4011-A15C-75EC8DB3085B}" type="presParOf" srcId="{34306D30-F36C-40CA-9CBD-303B114E2D39}" destId="{FD4F862A-05EB-489A-9F6A-BD4C626DA3F7}" srcOrd="0" destOrd="0" presId="urn:microsoft.com/office/officeart/2005/8/layout/list1"/>
    <dgm:cxn modelId="{48A4FBBD-57DC-44BE-9B4F-AC4CB1F5D19E}" type="presParOf" srcId="{FD4F862A-05EB-489A-9F6A-BD4C626DA3F7}" destId="{EF60DC4E-6BF4-4275-820B-5C0CB8925CCC}" srcOrd="0" destOrd="0" presId="urn:microsoft.com/office/officeart/2005/8/layout/list1"/>
    <dgm:cxn modelId="{A88726A8-45A7-4733-8E6C-F5EEAA2B53D9}" type="presParOf" srcId="{FD4F862A-05EB-489A-9F6A-BD4C626DA3F7}" destId="{38A016CB-CC4E-4C73-AC09-B79C8290864E}" srcOrd="1" destOrd="0" presId="urn:microsoft.com/office/officeart/2005/8/layout/list1"/>
    <dgm:cxn modelId="{9376112A-0350-4B2C-8943-68ED8AAEBDBC}" type="presParOf" srcId="{34306D30-F36C-40CA-9CBD-303B114E2D39}" destId="{15FF9E1A-2833-4FAE-8201-C9171B79E720}" srcOrd="1" destOrd="0" presId="urn:microsoft.com/office/officeart/2005/8/layout/list1"/>
    <dgm:cxn modelId="{C7CAB7AA-EFE3-4079-A6B5-DEFFF12F489D}" type="presParOf" srcId="{34306D30-F36C-40CA-9CBD-303B114E2D39}" destId="{116D7AFD-F51A-4A22-ADD3-5882C266A824}" srcOrd="2" destOrd="0" presId="urn:microsoft.com/office/officeart/2005/8/layout/list1"/>
    <dgm:cxn modelId="{934F01E4-F92D-48E9-A3F6-2171A9A6E3C3}" type="presParOf" srcId="{34306D30-F36C-40CA-9CBD-303B114E2D39}" destId="{9DE22C02-BB22-4054-AAB1-477C450AB3E6}" srcOrd="3" destOrd="0" presId="urn:microsoft.com/office/officeart/2005/8/layout/list1"/>
    <dgm:cxn modelId="{C793296A-14F7-42DC-844E-81500E0038E4}" type="presParOf" srcId="{34306D30-F36C-40CA-9CBD-303B114E2D39}" destId="{CEC422C8-234B-45DC-9B72-A166A94176CF}" srcOrd="4" destOrd="0" presId="urn:microsoft.com/office/officeart/2005/8/layout/list1"/>
    <dgm:cxn modelId="{14FB51BC-B941-46CA-887B-FBDC173F8D72}" type="presParOf" srcId="{CEC422C8-234B-45DC-9B72-A166A94176CF}" destId="{454290DE-FB29-48CF-8EE1-093D5EBDEBD6}" srcOrd="0" destOrd="0" presId="urn:microsoft.com/office/officeart/2005/8/layout/list1"/>
    <dgm:cxn modelId="{5928A0E0-520E-4A6A-AC12-DB5D594DF310}" type="presParOf" srcId="{CEC422C8-234B-45DC-9B72-A166A94176CF}" destId="{15D3E860-DAA3-4220-A932-5B8628F74813}" srcOrd="1" destOrd="0" presId="urn:microsoft.com/office/officeart/2005/8/layout/list1"/>
    <dgm:cxn modelId="{0048D55D-363F-4661-9957-B93B944C0A9E}" type="presParOf" srcId="{34306D30-F36C-40CA-9CBD-303B114E2D39}" destId="{8C1CF2B1-C3FA-4019-9190-32B37FBA104C}" srcOrd="5" destOrd="0" presId="urn:microsoft.com/office/officeart/2005/8/layout/list1"/>
    <dgm:cxn modelId="{E592B986-1252-4C5D-8963-D00AA0EF3FA1}" type="presParOf" srcId="{34306D30-F36C-40CA-9CBD-303B114E2D39}" destId="{0645CA2C-331B-45BD-BA53-FF7983DCF33E}"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30572F9-325E-4376-9C22-7C475424070B}"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fr-FR"/>
        </a:p>
      </dgm:t>
    </dgm:pt>
    <dgm:pt modelId="{6D147147-9180-41B5-B8F7-F3C8ADE7B240}">
      <dgm:prSet phldrT="[Texte]" custT="1"/>
      <dgm:spPr>
        <a:solidFill>
          <a:srgbClr val="F36F30"/>
        </a:solidFill>
      </dgm:spPr>
      <dgm:t>
        <a:bodyPr/>
        <a:lstStyle/>
        <a:p>
          <a:r>
            <a:rPr lang="fr-FR" sz="2400">
              <a:latin typeface="FrontageCondensed-Inline"/>
            </a:rPr>
            <a:t>HORAIRES</a:t>
          </a:r>
        </a:p>
      </dgm:t>
    </dgm:pt>
    <dgm:pt modelId="{A1D4FF6C-BF59-4B60-801E-63C5845108E9}" type="parTrans" cxnId="{E2EA629C-4CFB-48A8-8B81-AB2C50711808}">
      <dgm:prSet/>
      <dgm:spPr/>
      <dgm:t>
        <a:bodyPr/>
        <a:lstStyle/>
        <a:p>
          <a:endParaRPr lang="fr-FR" sz="1800"/>
        </a:p>
      </dgm:t>
    </dgm:pt>
    <dgm:pt modelId="{0C522A20-AE29-44E6-A11A-C0E8E4DA6ACB}" type="sibTrans" cxnId="{E2EA629C-4CFB-48A8-8B81-AB2C50711808}">
      <dgm:prSet/>
      <dgm:spPr/>
      <dgm:t>
        <a:bodyPr/>
        <a:lstStyle/>
        <a:p>
          <a:endParaRPr lang="fr-FR" sz="1800"/>
        </a:p>
      </dgm:t>
    </dgm:pt>
    <dgm:pt modelId="{2CE919B1-D373-41BC-A0A9-07EB88AA425F}">
      <dgm:prSet phldrT="[Texte]" custT="1"/>
      <dgm:spPr>
        <a:solidFill>
          <a:srgbClr val="F36F30"/>
        </a:solidFill>
      </dgm:spPr>
      <dgm:t>
        <a:bodyPr/>
        <a:lstStyle/>
        <a:p>
          <a:r>
            <a:rPr lang="fr-FR" sz="2400">
              <a:latin typeface="FrontageCondensed-Inline"/>
            </a:rPr>
            <a:t>ABSENCES</a:t>
          </a:r>
        </a:p>
      </dgm:t>
    </dgm:pt>
    <dgm:pt modelId="{88EB2A23-5989-47EE-BCA4-C37B00769E92}" type="parTrans" cxnId="{872F4ACE-48D8-468D-9639-7C8CF6F530B0}">
      <dgm:prSet/>
      <dgm:spPr/>
      <dgm:t>
        <a:bodyPr/>
        <a:lstStyle/>
        <a:p>
          <a:endParaRPr lang="fr-FR" sz="1800"/>
        </a:p>
      </dgm:t>
    </dgm:pt>
    <dgm:pt modelId="{6ED6AEFC-AE6C-4F3F-B3F2-F0047C4F1789}" type="sibTrans" cxnId="{872F4ACE-48D8-468D-9639-7C8CF6F530B0}">
      <dgm:prSet/>
      <dgm:spPr/>
      <dgm:t>
        <a:bodyPr/>
        <a:lstStyle/>
        <a:p>
          <a:endParaRPr lang="fr-FR" sz="1800"/>
        </a:p>
      </dgm:t>
    </dgm:pt>
    <dgm:pt modelId="{25D442AB-9481-4781-855B-6FECBDB44AB4}">
      <dgm:prSet phldrT="[Texte]" custT="1"/>
      <dgm:spPr/>
      <dgm:t>
        <a:bodyPr/>
        <a:lstStyle/>
        <a:p>
          <a:r>
            <a:rPr lang="fr-FR" sz="1100">
              <a:solidFill>
                <a:srgbClr val="0D2546"/>
              </a:solidFill>
              <a:latin typeface="Affogato Medium"/>
              <a:ea typeface="ＭＳ Ｐゴシック"/>
            </a:rPr>
            <a:t>Les stagiaires sont tenus d’être présent sous peine de l’application de sanctions</a:t>
          </a:r>
          <a:br>
            <a:rPr lang="fr-FR" sz="1100">
              <a:solidFill>
                <a:srgbClr val="0D2546"/>
              </a:solidFill>
              <a:latin typeface="Affogato Medium"/>
              <a:ea typeface="ＭＳ Ｐゴシック"/>
            </a:rPr>
          </a:br>
          <a:r>
            <a:rPr lang="fr-FR" sz="1100" b="1">
              <a:solidFill>
                <a:srgbClr val="0D2546"/>
              </a:solidFill>
              <a:latin typeface="Affogato Bold"/>
              <a:ea typeface="ＭＳ Ｐゴシック"/>
            </a:rPr>
            <a:t>8H30 - 12H / 13H00 - 16H30 ou en horaires décalés sur les formations de circulation transport : 6H - 13H ou 13H - 20H</a:t>
          </a:r>
          <a:endParaRPr lang="fr-FR" sz="1100">
            <a:solidFill>
              <a:srgbClr val="0D2546"/>
            </a:solidFill>
            <a:latin typeface="Affogato Bold"/>
            <a:ea typeface="ＭＳ Ｐゴシック"/>
          </a:endParaRPr>
        </a:p>
      </dgm:t>
    </dgm:pt>
    <dgm:pt modelId="{39E28905-5B23-4462-998B-EAA685644661}" type="parTrans" cxnId="{3533F15D-F405-48E5-9CC5-0F44C82FC5F6}">
      <dgm:prSet/>
      <dgm:spPr/>
      <dgm:t>
        <a:bodyPr/>
        <a:lstStyle/>
        <a:p>
          <a:endParaRPr lang="fr-FR" sz="1800"/>
        </a:p>
      </dgm:t>
    </dgm:pt>
    <dgm:pt modelId="{952171B2-54D8-4678-A8D7-E9A8E84C6633}" type="sibTrans" cxnId="{3533F15D-F405-48E5-9CC5-0F44C82FC5F6}">
      <dgm:prSet/>
      <dgm:spPr/>
      <dgm:t>
        <a:bodyPr/>
        <a:lstStyle/>
        <a:p>
          <a:endParaRPr lang="fr-FR" sz="1800"/>
        </a:p>
      </dgm:t>
    </dgm:pt>
    <dgm:pt modelId="{DD7EA609-13C4-48EC-9D66-9CB3745F84DD}">
      <dgm:prSet custT="1"/>
      <dgm:spPr/>
      <dgm:t>
        <a:bodyPr/>
        <a:lstStyle/>
        <a:p>
          <a:pPr rtl="0"/>
          <a:r>
            <a:rPr lang="fr-FR" sz="1050" b="1" dirty="0">
              <a:solidFill>
                <a:srgbClr val="0D2546"/>
              </a:solidFill>
              <a:latin typeface="Affogato Medium"/>
              <a:ea typeface="ＭＳ Ｐゴシック"/>
            </a:rPr>
            <a:t>Les seuls absences justifiées sont </a:t>
          </a:r>
          <a:br>
            <a:rPr lang="fr-FR" sz="1050" b="1" dirty="0">
              <a:solidFill>
                <a:srgbClr val="0D2546"/>
              </a:solidFill>
              <a:latin typeface="Affogato Medium"/>
              <a:ea typeface="ＭＳ Ｐゴシック"/>
            </a:rPr>
          </a:br>
          <a:r>
            <a:rPr lang="fr-FR" sz="1050" b="1" dirty="0">
              <a:solidFill>
                <a:srgbClr val="0D2546"/>
              </a:solidFill>
              <a:latin typeface="Affogato Medium"/>
              <a:ea typeface="ＭＳ Ｐゴシック"/>
            </a:rPr>
            <a:t>      - </a:t>
          </a:r>
          <a:r>
            <a:rPr lang="fr-FR" sz="1050" dirty="0">
              <a:solidFill>
                <a:srgbClr val="0D2546"/>
              </a:solidFill>
              <a:latin typeface="Affogato Medium"/>
              <a:ea typeface="ＭＳ Ｐゴシック"/>
            </a:rPr>
            <a:t>Les absences pour raisons médicales justifiées dans les 48 heures par un certificat médical (le stagiaire ayant au préalable averti immédiatement par téléphone)</a:t>
          </a:r>
          <a:br>
            <a:rPr lang="fr-FR" sz="1050" dirty="0">
              <a:solidFill>
                <a:srgbClr val="0D2546"/>
              </a:solidFill>
              <a:latin typeface="Affogato Medium"/>
              <a:ea typeface="ＭＳ Ｐゴシック"/>
            </a:rPr>
          </a:br>
          <a:r>
            <a:rPr lang="fr-FR" sz="1050" dirty="0">
              <a:solidFill>
                <a:srgbClr val="0D2546"/>
              </a:solidFill>
              <a:latin typeface="Affogato Medium"/>
              <a:ea typeface="ＭＳ Ｐゴシック"/>
            </a:rPr>
            <a:t>      - Les absences pour évènements familiaux</a:t>
          </a:r>
        </a:p>
      </dgm:t>
    </dgm:pt>
    <dgm:pt modelId="{2D4F788E-27B0-4784-B02A-B6BB8E342C65}" type="parTrans" cxnId="{571F4892-7EC0-41B5-8734-709B26683F0A}">
      <dgm:prSet/>
      <dgm:spPr/>
      <dgm:t>
        <a:bodyPr/>
        <a:lstStyle/>
        <a:p>
          <a:endParaRPr lang="fr-FR" sz="1800"/>
        </a:p>
      </dgm:t>
    </dgm:pt>
    <dgm:pt modelId="{91DFDC30-D0D2-469B-8F67-189AF0117033}" type="sibTrans" cxnId="{571F4892-7EC0-41B5-8734-709B26683F0A}">
      <dgm:prSet/>
      <dgm:spPr/>
      <dgm:t>
        <a:bodyPr/>
        <a:lstStyle/>
        <a:p>
          <a:endParaRPr lang="fr-FR" sz="1800"/>
        </a:p>
      </dgm:t>
    </dgm:pt>
    <dgm:pt modelId="{977486D7-9FFA-4A64-ADAD-FE1F5494EFD0}">
      <dgm:prSet phldr="0" custT="1"/>
      <dgm:spPr>
        <a:solidFill>
          <a:srgbClr val="F36F30"/>
        </a:solidFill>
      </dgm:spPr>
      <dgm:t>
        <a:bodyPr/>
        <a:lstStyle/>
        <a:p>
          <a:pPr algn="ctr" rtl="0"/>
          <a:r>
            <a:rPr lang="fr-FR" sz="2800" b="1" dirty="0">
              <a:solidFill>
                <a:srgbClr val="0D2546"/>
              </a:solidFill>
              <a:latin typeface="FrontageCondensed-Inline" panose="00000800000000000000" pitchFamily="2" charset="0"/>
              <a:ea typeface="ＭＳ Ｐゴシック"/>
            </a:rPr>
            <a:t>Attention</a:t>
          </a:r>
          <a:r>
            <a:rPr lang="fr-FR" sz="2800" b="1" dirty="0">
              <a:latin typeface="FrontageCondensed-Inline" panose="00000800000000000000" pitchFamily="2" charset="0"/>
              <a:ea typeface="ＭＳ Ｐゴシック"/>
            </a:rPr>
            <a:t> ! </a:t>
          </a:r>
          <a:br>
            <a:rPr lang="fr-FR" sz="2000" b="1" dirty="0">
              <a:latin typeface="FrontageCondensed-Inline" panose="00000800000000000000" pitchFamily="2" charset="0"/>
              <a:ea typeface="ＭＳ Ｐゴシック"/>
            </a:rPr>
          </a:br>
          <a:r>
            <a:rPr lang="fr-FR" sz="1800" b="1" dirty="0">
              <a:latin typeface="Affogato Medium"/>
              <a:ea typeface="ＭＳ Ｐゴシック"/>
            </a:rPr>
            <a:t>Sur certaines formations aucune absences n'est autorisées</a:t>
          </a:r>
        </a:p>
      </dgm:t>
    </dgm:pt>
    <dgm:pt modelId="{4C7EA397-3C7C-427E-8803-92B74D1D4D95}" type="parTrans" cxnId="{F03E7048-7274-44A9-86B6-905C0C7636B8}">
      <dgm:prSet/>
      <dgm:spPr/>
      <dgm:t>
        <a:bodyPr/>
        <a:lstStyle/>
        <a:p>
          <a:endParaRPr lang="fr-FR" sz="1800"/>
        </a:p>
      </dgm:t>
    </dgm:pt>
    <dgm:pt modelId="{410A746C-4E0C-4B02-94A1-660298BC910A}" type="sibTrans" cxnId="{F03E7048-7274-44A9-86B6-905C0C7636B8}">
      <dgm:prSet/>
      <dgm:spPr/>
      <dgm:t>
        <a:bodyPr/>
        <a:lstStyle/>
        <a:p>
          <a:endParaRPr lang="fr-FR" sz="1800"/>
        </a:p>
      </dgm:t>
    </dgm:pt>
    <dgm:pt modelId="{789D818D-C47C-4CBC-8AD4-4452338FD2CC}" type="pres">
      <dgm:prSet presAssocID="{530572F9-325E-4376-9C22-7C475424070B}" presName="linear" presStyleCnt="0">
        <dgm:presLayoutVars>
          <dgm:dir/>
          <dgm:animLvl val="lvl"/>
          <dgm:resizeHandles val="exact"/>
        </dgm:presLayoutVars>
      </dgm:prSet>
      <dgm:spPr/>
    </dgm:pt>
    <dgm:pt modelId="{BF6F3488-518D-40E2-AF6F-5754BEAA7328}" type="pres">
      <dgm:prSet presAssocID="{6D147147-9180-41B5-B8F7-F3C8ADE7B240}" presName="parentLin" presStyleCnt="0"/>
      <dgm:spPr/>
    </dgm:pt>
    <dgm:pt modelId="{F5E6294F-BEE0-4A9C-A5AB-FEF5BAC1AE3B}" type="pres">
      <dgm:prSet presAssocID="{6D147147-9180-41B5-B8F7-F3C8ADE7B240}" presName="parentLeftMargin" presStyleLbl="node1" presStyleIdx="0" presStyleCnt="3"/>
      <dgm:spPr/>
    </dgm:pt>
    <dgm:pt modelId="{52DC3A9A-D911-4993-9603-DE79DC66FFF0}" type="pres">
      <dgm:prSet presAssocID="{6D147147-9180-41B5-B8F7-F3C8ADE7B240}" presName="parentText" presStyleLbl="node1" presStyleIdx="0" presStyleCnt="3" custScaleY="134836">
        <dgm:presLayoutVars>
          <dgm:chMax val="0"/>
          <dgm:bulletEnabled val="1"/>
        </dgm:presLayoutVars>
      </dgm:prSet>
      <dgm:spPr/>
    </dgm:pt>
    <dgm:pt modelId="{141343B2-4FB3-4B99-BFD3-EAB1DEA68781}" type="pres">
      <dgm:prSet presAssocID="{6D147147-9180-41B5-B8F7-F3C8ADE7B240}" presName="negativeSpace" presStyleCnt="0"/>
      <dgm:spPr/>
    </dgm:pt>
    <dgm:pt modelId="{C2983518-A0D0-4FEC-9413-50203E36D8F4}" type="pres">
      <dgm:prSet presAssocID="{6D147147-9180-41B5-B8F7-F3C8ADE7B240}" presName="childText" presStyleLbl="conFgAcc1" presStyleIdx="0" presStyleCnt="3" custScaleY="107164">
        <dgm:presLayoutVars>
          <dgm:bulletEnabled val="1"/>
        </dgm:presLayoutVars>
      </dgm:prSet>
      <dgm:spPr/>
    </dgm:pt>
    <dgm:pt modelId="{2E83DFA4-6BFC-4CAC-9D33-2E3E17B8AE26}" type="pres">
      <dgm:prSet presAssocID="{0C522A20-AE29-44E6-A11A-C0E8E4DA6ACB}" presName="spaceBetweenRectangles" presStyleCnt="0"/>
      <dgm:spPr/>
    </dgm:pt>
    <dgm:pt modelId="{6EFF4BEC-640A-48D7-8FF6-EDF095762E0E}" type="pres">
      <dgm:prSet presAssocID="{2CE919B1-D373-41BC-A0A9-07EB88AA425F}" presName="parentLin" presStyleCnt="0"/>
      <dgm:spPr/>
    </dgm:pt>
    <dgm:pt modelId="{52B45FA1-E51B-4CC7-A35D-848236134F92}" type="pres">
      <dgm:prSet presAssocID="{2CE919B1-D373-41BC-A0A9-07EB88AA425F}" presName="parentLeftMargin" presStyleLbl="node1" presStyleIdx="0" presStyleCnt="3"/>
      <dgm:spPr/>
    </dgm:pt>
    <dgm:pt modelId="{14352FDD-43BB-495C-B9CE-4FFE8F7BCB43}" type="pres">
      <dgm:prSet presAssocID="{2CE919B1-D373-41BC-A0A9-07EB88AA425F}" presName="parentText" presStyleLbl="node1" presStyleIdx="1" presStyleCnt="3" custScaleY="129729">
        <dgm:presLayoutVars>
          <dgm:chMax val="0"/>
          <dgm:bulletEnabled val="1"/>
        </dgm:presLayoutVars>
      </dgm:prSet>
      <dgm:spPr/>
    </dgm:pt>
    <dgm:pt modelId="{8D1A5B31-063A-4BA0-82B3-30B53CCDF77D}" type="pres">
      <dgm:prSet presAssocID="{2CE919B1-D373-41BC-A0A9-07EB88AA425F}" presName="negativeSpace" presStyleCnt="0"/>
      <dgm:spPr/>
    </dgm:pt>
    <dgm:pt modelId="{B766BD0B-EC23-4F97-8669-8682A71DBD9F}" type="pres">
      <dgm:prSet presAssocID="{2CE919B1-D373-41BC-A0A9-07EB88AA425F}" presName="childText" presStyleLbl="conFgAcc1" presStyleIdx="1" presStyleCnt="3">
        <dgm:presLayoutVars>
          <dgm:bulletEnabled val="1"/>
        </dgm:presLayoutVars>
      </dgm:prSet>
      <dgm:spPr/>
    </dgm:pt>
    <dgm:pt modelId="{AD763481-706C-483C-81DF-557CFB0C8FDA}" type="pres">
      <dgm:prSet presAssocID="{6ED6AEFC-AE6C-4F3F-B3F2-F0047C4F1789}" presName="spaceBetweenRectangles" presStyleCnt="0"/>
      <dgm:spPr/>
    </dgm:pt>
    <dgm:pt modelId="{82F155FB-A0D5-4FE0-A30D-FCC4458A7C7D}" type="pres">
      <dgm:prSet presAssocID="{977486D7-9FFA-4A64-ADAD-FE1F5494EFD0}" presName="parentLin" presStyleCnt="0"/>
      <dgm:spPr/>
    </dgm:pt>
    <dgm:pt modelId="{3916127C-57E7-4B6E-9748-8410DFF5A0F4}" type="pres">
      <dgm:prSet presAssocID="{977486D7-9FFA-4A64-ADAD-FE1F5494EFD0}" presName="parentLeftMargin" presStyleLbl="node1" presStyleIdx="1" presStyleCnt="3"/>
      <dgm:spPr/>
    </dgm:pt>
    <dgm:pt modelId="{22E426F7-8297-4DB8-83D0-C08512F35C34}" type="pres">
      <dgm:prSet presAssocID="{977486D7-9FFA-4A64-ADAD-FE1F5494EFD0}" presName="parentText" presStyleLbl="node1" presStyleIdx="2" presStyleCnt="3" custScaleX="96821" custScaleY="244793">
        <dgm:presLayoutVars>
          <dgm:chMax val="0"/>
          <dgm:bulletEnabled val="1"/>
        </dgm:presLayoutVars>
      </dgm:prSet>
      <dgm:spPr/>
    </dgm:pt>
    <dgm:pt modelId="{01EBDF19-A10B-44EC-9385-872D08056C89}" type="pres">
      <dgm:prSet presAssocID="{977486D7-9FFA-4A64-ADAD-FE1F5494EFD0}" presName="negativeSpace" presStyleCnt="0"/>
      <dgm:spPr/>
    </dgm:pt>
    <dgm:pt modelId="{33AFA3CE-2F00-45DF-B3F9-795A660B7CBA}" type="pres">
      <dgm:prSet presAssocID="{977486D7-9FFA-4A64-ADAD-FE1F5494EFD0}" presName="childText" presStyleLbl="conFgAcc1" presStyleIdx="2" presStyleCnt="3">
        <dgm:presLayoutVars>
          <dgm:bulletEnabled val="1"/>
        </dgm:presLayoutVars>
      </dgm:prSet>
      <dgm:spPr/>
    </dgm:pt>
  </dgm:ptLst>
  <dgm:cxnLst>
    <dgm:cxn modelId="{73B75C12-FB88-47E1-8297-8B5A85C24A75}" type="presOf" srcId="{6D147147-9180-41B5-B8F7-F3C8ADE7B240}" destId="{52DC3A9A-D911-4993-9603-DE79DC66FFF0}" srcOrd="1" destOrd="0" presId="urn:microsoft.com/office/officeart/2005/8/layout/list1"/>
    <dgm:cxn modelId="{89DAD328-D986-454A-9941-2CABDFBBAA8D}" type="presOf" srcId="{2CE919B1-D373-41BC-A0A9-07EB88AA425F}" destId="{14352FDD-43BB-495C-B9CE-4FFE8F7BCB43}" srcOrd="1" destOrd="0" presId="urn:microsoft.com/office/officeart/2005/8/layout/list1"/>
    <dgm:cxn modelId="{3D88DC2A-9F32-4109-A607-FAC38D3972EB}" type="presOf" srcId="{DD7EA609-13C4-48EC-9D66-9CB3745F84DD}" destId="{B766BD0B-EC23-4F97-8669-8682A71DBD9F}" srcOrd="0" destOrd="0" presId="urn:microsoft.com/office/officeart/2005/8/layout/list1"/>
    <dgm:cxn modelId="{3533F15D-F405-48E5-9CC5-0F44C82FC5F6}" srcId="{6D147147-9180-41B5-B8F7-F3C8ADE7B240}" destId="{25D442AB-9481-4781-855B-6FECBDB44AB4}" srcOrd="0" destOrd="0" parTransId="{39E28905-5B23-4462-998B-EAA685644661}" sibTransId="{952171B2-54D8-4678-A8D7-E9A8E84C6633}"/>
    <dgm:cxn modelId="{7391B965-C407-4381-B11A-10320EBFC640}" type="presOf" srcId="{2CE919B1-D373-41BC-A0A9-07EB88AA425F}" destId="{52B45FA1-E51B-4CC7-A35D-848236134F92}" srcOrd="0" destOrd="0" presId="urn:microsoft.com/office/officeart/2005/8/layout/list1"/>
    <dgm:cxn modelId="{F03E7048-7274-44A9-86B6-905C0C7636B8}" srcId="{530572F9-325E-4376-9C22-7C475424070B}" destId="{977486D7-9FFA-4A64-ADAD-FE1F5494EFD0}" srcOrd="2" destOrd="0" parTransId="{4C7EA397-3C7C-427E-8803-92B74D1D4D95}" sibTransId="{410A746C-4E0C-4B02-94A1-660298BC910A}"/>
    <dgm:cxn modelId="{0590E24A-5345-4E4B-8A26-8F90132D19BD}" type="presOf" srcId="{977486D7-9FFA-4A64-ADAD-FE1F5494EFD0}" destId="{3916127C-57E7-4B6E-9748-8410DFF5A0F4}" srcOrd="0" destOrd="0" presId="urn:microsoft.com/office/officeart/2005/8/layout/list1"/>
    <dgm:cxn modelId="{140C047A-8266-4112-9304-47199268DEA7}" type="presOf" srcId="{6D147147-9180-41B5-B8F7-F3C8ADE7B240}" destId="{F5E6294F-BEE0-4A9C-A5AB-FEF5BAC1AE3B}" srcOrd="0" destOrd="0" presId="urn:microsoft.com/office/officeart/2005/8/layout/list1"/>
    <dgm:cxn modelId="{571F4892-7EC0-41B5-8734-709B26683F0A}" srcId="{2CE919B1-D373-41BC-A0A9-07EB88AA425F}" destId="{DD7EA609-13C4-48EC-9D66-9CB3745F84DD}" srcOrd="0" destOrd="0" parTransId="{2D4F788E-27B0-4784-B02A-B6BB8E342C65}" sibTransId="{91DFDC30-D0D2-469B-8F67-189AF0117033}"/>
    <dgm:cxn modelId="{E2EA629C-4CFB-48A8-8B81-AB2C50711808}" srcId="{530572F9-325E-4376-9C22-7C475424070B}" destId="{6D147147-9180-41B5-B8F7-F3C8ADE7B240}" srcOrd="0" destOrd="0" parTransId="{A1D4FF6C-BF59-4B60-801E-63C5845108E9}" sibTransId="{0C522A20-AE29-44E6-A11A-C0E8E4DA6ACB}"/>
    <dgm:cxn modelId="{0890B69E-C426-441B-ACDB-FE3A5E1A1635}" type="presOf" srcId="{530572F9-325E-4376-9C22-7C475424070B}" destId="{789D818D-C47C-4CBC-8AD4-4452338FD2CC}" srcOrd="0" destOrd="0" presId="urn:microsoft.com/office/officeart/2005/8/layout/list1"/>
    <dgm:cxn modelId="{97E062BE-8FDF-411E-8341-6AC82BD8654D}" type="presOf" srcId="{25D442AB-9481-4781-855B-6FECBDB44AB4}" destId="{C2983518-A0D0-4FEC-9413-50203E36D8F4}" srcOrd="0" destOrd="0" presId="urn:microsoft.com/office/officeart/2005/8/layout/list1"/>
    <dgm:cxn modelId="{76491FBF-37FE-44F9-ABFA-83B1345793D4}" type="presOf" srcId="{977486D7-9FFA-4A64-ADAD-FE1F5494EFD0}" destId="{22E426F7-8297-4DB8-83D0-C08512F35C34}" srcOrd="1" destOrd="0" presId="urn:microsoft.com/office/officeart/2005/8/layout/list1"/>
    <dgm:cxn modelId="{872F4ACE-48D8-468D-9639-7C8CF6F530B0}" srcId="{530572F9-325E-4376-9C22-7C475424070B}" destId="{2CE919B1-D373-41BC-A0A9-07EB88AA425F}" srcOrd="1" destOrd="0" parTransId="{88EB2A23-5989-47EE-BCA4-C37B00769E92}" sibTransId="{6ED6AEFC-AE6C-4F3F-B3F2-F0047C4F1789}"/>
    <dgm:cxn modelId="{9AD76CEF-65D1-49B7-B40C-A9132A75AE00}" type="presParOf" srcId="{789D818D-C47C-4CBC-8AD4-4452338FD2CC}" destId="{BF6F3488-518D-40E2-AF6F-5754BEAA7328}" srcOrd="0" destOrd="0" presId="urn:microsoft.com/office/officeart/2005/8/layout/list1"/>
    <dgm:cxn modelId="{22F96076-117E-4EE3-93C2-CE1E69AB20CD}" type="presParOf" srcId="{BF6F3488-518D-40E2-AF6F-5754BEAA7328}" destId="{F5E6294F-BEE0-4A9C-A5AB-FEF5BAC1AE3B}" srcOrd="0" destOrd="0" presId="urn:microsoft.com/office/officeart/2005/8/layout/list1"/>
    <dgm:cxn modelId="{667D722A-7DAE-4611-B3B1-54FE5ED0440C}" type="presParOf" srcId="{BF6F3488-518D-40E2-AF6F-5754BEAA7328}" destId="{52DC3A9A-D911-4993-9603-DE79DC66FFF0}" srcOrd="1" destOrd="0" presId="urn:microsoft.com/office/officeart/2005/8/layout/list1"/>
    <dgm:cxn modelId="{FBBB8E62-BA59-475D-8E44-EC9DCD9571F7}" type="presParOf" srcId="{789D818D-C47C-4CBC-8AD4-4452338FD2CC}" destId="{141343B2-4FB3-4B99-BFD3-EAB1DEA68781}" srcOrd="1" destOrd="0" presId="urn:microsoft.com/office/officeart/2005/8/layout/list1"/>
    <dgm:cxn modelId="{6BF5EC50-30AB-4897-8111-18835E7D513E}" type="presParOf" srcId="{789D818D-C47C-4CBC-8AD4-4452338FD2CC}" destId="{C2983518-A0D0-4FEC-9413-50203E36D8F4}" srcOrd="2" destOrd="0" presId="urn:microsoft.com/office/officeart/2005/8/layout/list1"/>
    <dgm:cxn modelId="{E3099C1D-2AE7-478D-8FAF-CD66F4F8E47B}" type="presParOf" srcId="{789D818D-C47C-4CBC-8AD4-4452338FD2CC}" destId="{2E83DFA4-6BFC-4CAC-9D33-2E3E17B8AE26}" srcOrd="3" destOrd="0" presId="urn:microsoft.com/office/officeart/2005/8/layout/list1"/>
    <dgm:cxn modelId="{9D8483B6-C710-4AA4-8D87-60FD6B8CD0F7}" type="presParOf" srcId="{789D818D-C47C-4CBC-8AD4-4452338FD2CC}" destId="{6EFF4BEC-640A-48D7-8FF6-EDF095762E0E}" srcOrd="4" destOrd="0" presId="urn:microsoft.com/office/officeart/2005/8/layout/list1"/>
    <dgm:cxn modelId="{5B0FD48C-AAA9-4488-AEF6-D11A048DDEB0}" type="presParOf" srcId="{6EFF4BEC-640A-48D7-8FF6-EDF095762E0E}" destId="{52B45FA1-E51B-4CC7-A35D-848236134F92}" srcOrd="0" destOrd="0" presId="urn:microsoft.com/office/officeart/2005/8/layout/list1"/>
    <dgm:cxn modelId="{E47B1E1E-BEE0-4D53-BF2F-718000D9C5DA}" type="presParOf" srcId="{6EFF4BEC-640A-48D7-8FF6-EDF095762E0E}" destId="{14352FDD-43BB-495C-B9CE-4FFE8F7BCB43}" srcOrd="1" destOrd="0" presId="urn:microsoft.com/office/officeart/2005/8/layout/list1"/>
    <dgm:cxn modelId="{91C69802-6454-4E11-BB16-A2C983244C41}" type="presParOf" srcId="{789D818D-C47C-4CBC-8AD4-4452338FD2CC}" destId="{8D1A5B31-063A-4BA0-82B3-30B53CCDF77D}" srcOrd="5" destOrd="0" presId="urn:microsoft.com/office/officeart/2005/8/layout/list1"/>
    <dgm:cxn modelId="{00BCFCBF-0E46-47D0-BB25-51B4548F6EE1}" type="presParOf" srcId="{789D818D-C47C-4CBC-8AD4-4452338FD2CC}" destId="{B766BD0B-EC23-4F97-8669-8682A71DBD9F}" srcOrd="6" destOrd="0" presId="urn:microsoft.com/office/officeart/2005/8/layout/list1"/>
    <dgm:cxn modelId="{8DDFFAED-FAC2-4F84-8851-03C484543851}" type="presParOf" srcId="{789D818D-C47C-4CBC-8AD4-4452338FD2CC}" destId="{AD763481-706C-483C-81DF-557CFB0C8FDA}" srcOrd="7" destOrd="0" presId="urn:microsoft.com/office/officeart/2005/8/layout/list1"/>
    <dgm:cxn modelId="{96A1D029-B65B-471E-AED5-45B5AD606C98}" type="presParOf" srcId="{789D818D-C47C-4CBC-8AD4-4452338FD2CC}" destId="{82F155FB-A0D5-4FE0-A30D-FCC4458A7C7D}" srcOrd="8" destOrd="0" presId="urn:microsoft.com/office/officeart/2005/8/layout/list1"/>
    <dgm:cxn modelId="{B4CA945D-AA84-4B08-B275-EF4D6C937E45}" type="presParOf" srcId="{82F155FB-A0D5-4FE0-A30D-FCC4458A7C7D}" destId="{3916127C-57E7-4B6E-9748-8410DFF5A0F4}" srcOrd="0" destOrd="0" presId="urn:microsoft.com/office/officeart/2005/8/layout/list1"/>
    <dgm:cxn modelId="{14A38240-71A5-4782-9D95-05F5A07B8A30}" type="presParOf" srcId="{82F155FB-A0D5-4FE0-A30D-FCC4458A7C7D}" destId="{22E426F7-8297-4DB8-83D0-C08512F35C34}" srcOrd="1" destOrd="0" presId="urn:microsoft.com/office/officeart/2005/8/layout/list1"/>
    <dgm:cxn modelId="{9332071E-975F-4BF6-A00E-AB20D59EB1D1}" type="presParOf" srcId="{789D818D-C47C-4CBC-8AD4-4452338FD2CC}" destId="{01EBDF19-A10B-44EC-9385-872D08056C89}" srcOrd="9" destOrd="0" presId="urn:microsoft.com/office/officeart/2005/8/layout/list1"/>
    <dgm:cxn modelId="{2174250B-A27E-41BF-AC0C-E7C6F73D55BF}" type="presParOf" srcId="{789D818D-C47C-4CBC-8AD4-4452338FD2CC}" destId="{33AFA3CE-2F00-45DF-B3F9-795A660B7CB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1F34-90DF-4AD3-A81A-D4D8F2B9B480}">
      <dsp:nvSpPr>
        <dsp:cNvPr id="0" name=""/>
        <dsp:cNvSpPr/>
      </dsp:nvSpPr>
      <dsp:spPr>
        <a:xfrm>
          <a:off x="5745982" y="1404911"/>
          <a:ext cx="1815807" cy="809759"/>
        </a:xfrm>
        <a:custGeom>
          <a:avLst/>
          <a:gdLst/>
          <a:ahLst/>
          <a:cxnLst/>
          <a:rect l="0" t="0" r="0" b="0"/>
          <a:pathLst>
            <a:path>
              <a:moveTo>
                <a:pt x="0" y="0"/>
              </a:moveTo>
              <a:lnTo>
                <a:pt x="0" y="482741"/>
              </a:lnTo>
              <a:lnTo>
                <a:pt x="1815807" y="482741"/>
              </a:lnTo>
              <a:lnTo>
                <a:pt x="1815807" y="8097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DAEC0C-F5E2-467F-A262-64E1D130CCE7}">
      <dsp:nvSpPr>
        <dsp:cNvPr id="0" name=""/>
        <dsp:cNvSpPr/>
      </dsp:nvSpPr>
      <dsp:spPr>
        <a:xfrm>
          <a:off x="3930174" y="3616178"/>
          <a:ext cx="1823170" cy="821027"/>
        </a:xfrm>
        <a:custGeom>
          <a:avLst/>
          <a:gdLst/>
          <a:ahLst/>
          <a:cxnLst/>
          <a:rect l="0" t="0" r="0" b="0"/>
          <a:pathLst>
            <a:path>
              <a:moveTo>
                <a:pt x="0" y="0"/>
              </a:moveTo>
              <a:lnTo>
                <a:pt x="0" y="494009"/>
              </a:lnTo>
              <a:lnTo>
                <a:pt x="1823170" y="494009"/>
              </a:lnTo>
              <a:lnTo>
                <a:pt x="1823170" y="8210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2C69C-F165-4817-B0A9-1FD151BD6F36}">
      <dsp:nvSpPr>
        <dsp:cNvPr id="0" name=""/>
        <dsp:cNvSpPr/>
      </dsp:nvSpPr>
      <dsp:spPr>
        <a:xfrm>
          <a:off x="2114367" y="3616178"/>
          <a:ext cx="1815807" cy="809759"/>
        </a:xfrm>
        <a:custGeom>
          <a:avLst/>
          <a:gdLst/>
          <a:ahLst/>
          <a:cxnLst/>
          <a:rect l="0" t="0" r="0" b="0"/>
          <a:pathLst>
            <a:path>
              <a:moveTo>
                <a:pt x="1815807" y="0"/>
              </a:moveTo>
              <a:lnTo>
                <a:pt x="1815807" y="482741"/>
              </a:lnTo>
              <a:lnTo>
                <a:pt x="0" y="482741"/>
              </a:lnTo>
              <a:lnTo>
                <a:pt x="0" y="80975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D06A30-DAAE-4ACC-993D-F7CD73BF6C94}">
      <dsp:nvSpPr>
        <dsp:cNvPr id="0" name=""/>
        <dsp:cNvSpPr/>
      </dsp:nvSpPr>
      <dsp:spPr>
        <a:xfrm>
          <a:off x="3930174" y="1404911"/>
          <a:ext cx="1815807" cy="809759"/>
        </a:xfrm>
        <a:custGeom>
          <a:avLst/>
          <a:gdLst/>
          <a:ahLst/>
          <a:cxnLst/>
          <a:rect l="0" t="0" r="0" b="0"/>
          <a:pathLst>
            <a:path>
              <a:moveTo>
                <a:pt x="1815807" y="0"/>
              </a:moveTo>
              <a:lnTo>
                <a:pt x="1815807" y="482741"/>
              </a:lnTo>
              <a:lnTo>
                <a:pt x="0" y="482741"/>
              </a:lnTo>
              <a:lnTo>
                <a:pt x="0" y="8097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44D35-B1E4-453E-8097-ACDE3B683941}">
      <dsp:nvSpPr>
        <dsp:cNvPr id="0" name=""/>
        <dsp:cNvSpPr/>
      </dsp:nvSpPr>
      <dsp:spPr>
        <a:xfrm>
          <a:off x="4392537" y="3403"/>
          <a:ext cx="2706889" cy="1401507"/>
        </a:xfrm>
        <a:prstGeom prst="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97768" numCol="1" spcCol="1270" anchor="ctr" anchorCtr="0">
          <a:noAutofit/>
        </a:bodyPr>
        <a:lstStyle/>
        <a:p>
          <a:pPr marL="0" lvl="0" indent="0" algn="ctr" defTabSz="889000" rtl="0">
            <a:lnSpc>
              <a:spcPct val="90000"/>
            </a:lnSpc>
            <a:spcBef>
              <a:spcPct val="0"/>
            </a:spcBef>
            <a:spcAft>
              <a:spcPct val="35000"/>
            </a:spcAft>
            <a:buNone/>
          </a:pPr>
          <a:r>
            <a:rPr lang="fr-FR" sz="2000" b="1" kern="1200" noProof="0" dirty="0">
              <a:latin typeface="Affogato Medium" panose="00000600000000000000" pitchFamily="2" charset="0"/>
            </a:rPr>
            <a:t>SOPHIE VIGIER </a:t>
          </a:r>
          <a:endParaRPr lang="fr-FR" sz="2000" b="1" kern="1200" noProof="0" dirty="0">
            <a:solidFill>
              <a:srgbClr val="0D2546"/>
            </a:solidFill>
            <a:latin typeface="Affogato Medium" panose="00000600000000000000" pitchFamily="2" charset="0"/>
          </a:endParaRPr>
        </a:p>
      </dsp:txBody>
      <dsp:txXfrm>
        <a:off x="4392537" y="3403"/>
        <a:ext cx="2706889" cy="1401507"/>
      </dsp:txXfrm>
    </dsp:sp>
    <dsp:sp modelId="{6995CCFD-11C2-4127-9BC6-6937B3F2B9E4}">
      <dsp:nvSpPr>
        <dsp:cNvPr id="0" name=""/>
        <dsp:cNvSpPr/>
      </dsp:nvSpPr>
      <dsp:spPr>
        <a:xfrm>
          <a:off x="4933915" y="1093465"/>
          <a:ext cx="2436200" cy="46716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fr-FR" sz="1600" b="1" kern="1200" noProof="0" dirty="0">
              <a:solidFill>
                <a:srgbClr val="0D2546"/>
              </a:solidFill>
              <a:latin typeface="Calibri"/>
            </a:rPr>
            <a:t>RESPONSABLE CENTRE ECF VIGIER</a:t>
          </a:r>
          <a:endParaRPr lang="fr-FR" sz="1600" kern="1200" noProof="0" dirty="0"/>
        </a:p>
      </dsp:txBody>
      <dsp:txXfrm>
        <a:off x="4933915" y="1093465"/>
        <a:ext cx="2436200" cy="467169"/>
      </dsp:txXfrm>
    </dsp:sp>
    <dsp:sp modelId="{DA315A08-A7B5-4E5E-A745-A726AEA7A641}">
      <dsp:nvSpPr>
        <dsp:cNvPr id="0" name=""/>
        <dsp:cNvSpPr/>
      </dsp:nvSpPr>
      <dsp:spPr>
        <a:xfrm>
          <a:off x="2576730" y="2214670"/>
          <a:ext cx="2706889" cy="1401507"/>
        </a:xfrm>
        <a:prstGeom prst="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97768" numCol="1" spcCol="1270" anchor="ctr" anchorCtr="0">
          <a:noAutofit/>
        </a:bodyPr>
        <a:lstStyle/>
        <a:p>
          <a:pPr marL="0" lvl="0" indent="0" algn="ctr" defTabSz="800100" rtl="0">
            <a:lnSpc>
              <a:spcPct val="90000"/>
            </a:lnSpc>
            <a:spcBef>
              <a:spcPct val="0"/>
            </a:spcBef>
            <a:spcAft>
              <a:spcPct val="35000"/>
            </a:spcAft>
            <a:buNone/>
          </a:pPr>
          <a:r>
            <a:rPr lang="fr-FR" sz="1800" b="1" kern="1200" noProof="0">
              <a:latin typeface="Affogato Bold" panose="00000800000000000000" pitchFamily="2" charset="0"/>
            </a:rPr>
            <a:t>OLIVIER FORNERIS </a:t>
          </a:r>
          <a:endParaRPr lang="fr-FR" sz="1800" b="1" kern="1200" noProof="0" dirty="0">
            <a:latin typeface="Affogato Bold" panose="00000800000000000000" pitchFamily="2" charset="0"/>
          </a:endParaRPr>
        </a:p>
      </dsp:txBody>
      <dsp:txXfrm>
        <a:off x="2576730" y="2214670"/>
        <a:ext cx="2706889" cy="1401507"/>
      </dsp:txXfrm>
    </dsp:sp>
    <dsp:sp modelId="{B3FD8F8A-DD30-455F-AD8B-A9C9423667F7}">
      <dsp:nvSpPr>
        <dsp:cNvPr id="0" name=""/>
        <dsp:cNvSpPr/>
      </dsp:nvSpPr>
      <dsp:spPr>
        <a:xfrm>
          <a:off x="3118108" y="3304732"/>
          <a:ext cx="2436200" cy="46716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fr-FR" sz="1800" b="1" kern="1200" noProof="0" dirty="0">
              <a:solidFill>
                <a:srgbClr val="0D2546"/>
              </a:solidFill>
              <a:latin typeface="Calibri"/>
            </a:rPr>
            <a:t>REFERENT COMMERCIAL</a:t>
          </a:r>
          <a:endParaRPr lang="fr-FR" sz="1800" kern="1200" noProof="0" dirty="0">
            <a:solidFill>
              <a:srgbClr val="0D2546"/>
            </a:solidFill>
          </a:endParaRPr>
        </a:p>
      </dsp:txBody>
      <dsp:txXfrm>
        <a:off x="3118108" y="3304732"/>
        <a:ext cx="2436200" cy="467169"/>
      </dsp:txXfrm>
    </dsp:sp>
    <dsp:sp modelId="{76DB6AEC-2B78-4308-A96B-980C7D581BF7}">
      <dsp:nvSpPr>
        <dsp:cNvPr id="0" name=""/>
        <dsp:cNvSpPr/>
      </dsp:nvSpPr>
      <dsp:spPr>
        <a:xfrm>
          <a:off x="760922" y="4425937"/>
          <a:ext cx="2706889" cy="1401507"/>
        </a:xfrm>
        <a:prstGeom prst="rect">
          <a:avLst/>
        </a:prstGeom>
        <a:solidFill>
          <a:srgbClr val="0D25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97768" numCol="1" spcCol="1270" anchor="ctr" anchorCtr="0">
          <a:noAutofit/>
        </a:bodyPr>
        <a:lstStyle/>
        <a:p>
          <a:pPr marL="0" lvl="0" indent="0" algn="ctr" defTabSz="711200" rtl="0">
            <a:lnSpc>
              <a:spcPct val="90000"/>
            </a:lnSpc>
            <a:spcBef>
              <a:spcPct val="0"/>
            </a:spcBef>
            <a:spcAft>
              <a:spcPct val="35000"/>
            </a:spcAft>
            <a:buNone/>
          </a:pPr>
          <a:r>
            <a:rPr lang="fr-FR" sz="1600" b="1" kern="1200" dirty="0">
              <a:latin typeface="Affogato Bold" panose="00000800000000000000" pitchFamily="2" charset="0"/>
            </a:rPr>
            <a:t>CHARLENE ZULAWINSKI</a:t>
          </a:r>
          <a:endParaRPr lang="fr-FR" sz="1600" b="1" kern="1200" noProof="0" dirty="0">
            <a:latin typeface="Affogato Bold" panose="00000800000000000000" pitchFamily="2" charset="0"/>
          </a:endParaRPr>
        </a:p>
      </dsp:txBody>
      <dsp:txXfrm>
        <a:off x="760922" y="4425937"/>
        <a:ext cx="2706889" cy="1401507"/>
      </dsp:txXfrm>
    </dsp:sp>
    <dsp:sp modelId="{1106BE40-0480-44D8-8D96-35AC11A2AF68}">
      <dsp:nvSpPr>
        <dsp:cNvPr id="0" name=""/>
        <dsp:cNvSpPr/>
      </dsp:nvSpPr>
      <dsp:spPr>
        <a:xfrm>
          <a:off x="1302300" y="5515998"/>
          <a:ext cx="2436200" cy="46716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fr-FR" sz="2000" b="1" kern="1200" noProof="0" dirty="0">
              <a:solidFill>
                <a:srgbClr val="0D2546"/>
              </a:solidFill>
            </a:rPr>
            <a:t>Conseillère Entreprise</a:t>
          </a:r>
        </a:p>
      </dsp:txBody>
      <dsp:txXfrm>
        <a:off x="1302300" y="5515998"/>
        <a:ext cx="2436200" cy="467169"/>
      </dsp:txXfrm>
    </dsp:sp>
    <dsp:sp modelId="{C0710AAB-C549-4194-BFD7-CE0E8CE5D036}">
      <dsp:nvSpPr>
        <dsp:cNvPr id="0" name=""/>
        <dsp:cNvSpPr/>
      </dsp:nvSpPr>
      <dsp:spPr>
        <a:xfrm>
          <a:off x="4399900" y="4437205"/>
          <a:ext cx="2706889" cy="1401507"/>
        </a:xfrm>
        <a:prstGeom prst="rect">
          <a:avLst/>
        </a:prstGeom>
        <a:solidFill>
          <a:srgbClr val="0D25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97768" numCol="1" spcCol="1270" anchor="ctr" anchorCtr="0">
          <a:noAutofit/>
        </a:bodyPr>
        <a:lstStyle/>
        <a:p>
          <a:pPr marL="0" lvl="0" indent="0" algn="ctr" defTabSz="711200" rtl="0">
            <a:lnSpc>
              <a:spcPct val="90000"/>
            </a:lnSpc>
            <a:spcBef>
              <a:spcPct val="0"/>
            </a:spcBef>
            <a:spcAft>
              <a:spcPct val="35000"/>
            </a:spcAft>
            <a:buNone/>
          </a:pPr>
          <a:r>
            <a:rPr lang="fr-FR" sz="1600" b="1" kern="1200" noProof="0" dirty="0">
              <a:latin typeface="Affogato Bold" panose="00000800000000000000" pitchFamily="2" charset="0"/>
            </a:rPr>
            <a:t>VICTOIRE ASSE </a:t>
          </a:r>
        </a:p>
      </dsp:txBody>
      <dsp:txXfrm>
        <a:off x="4399900" y="4437205"/>
        <a:ext cx="2706889" cy="1401507"/>
      </dsp:txXfrm>
    </dsp:sp>
    <dsp:sp modelId="{B0398C8F-FF50-4D68-91B0-5F2BB90CBF16}">
      <dsp:nvSpPr>
        <dsp:cNvPr id="0" name=""/>
        <dsp:cNvSpPr/>
      </dsp:nvSpPr>
      <dsp:spPr>
        <a:xfrm>
          <a:off x="4933915" y="5515998"/>
          <a:ext cx="2436200" cy="46716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fr-FR" sz="1700" b="1" kern="1200" noProof="0" dirty="0">
              <a:solidFill>
                <a:srgbClr val="0D2546"/>
              </a:solidFill>
            </a:rPr>
            <a:t>Référente Administrative</a:t>
          </a:r>
        </a:p>
      </dsp:txBody>
      <dsp:txXfrm>
        <a:off x="4933915" y="5515998"/>
        <a:ext cx="2436200" cy="467169"/>
      </dsp:txXfrm>
    </dsp:sp>
    <dsp:sp modelId="{C5C184EE-A811-4881-AB23-41F1A1F4DE8A}">
      <dsp:nvSpPr>
        <dsp:cNvPr id="0" name=""/>
        <dsp:cNvSpPr/>
      </dsp:nvSpPr>
      <dsp:spPr>
        <a:xfrm>
          <a:off x="6208345" y="2214670"/>
          <a:ext cx="2706889" cy="1401507"/>
        </a:xfrm>
        <a:prstGeom prst="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97768" numCol="1" spcCol="1270" anchor="ctr" anchorCtr="0">
          <a:noAutofit/>
        </a:bodyPr>
        <a:lstStyle/>
        <a:p>
          <a:pPr marL="0" lvl="0" indent="0" algn="ctr" defTabSz="800100" rtl="0">
            <a:lnSpc>
              <a:spcPct val="90000"/>
            </a:lnSpc>
            <a:spcBef>
              <a:spcPct val="0"/>
            </a:spcBef>
            <a:spcAft>
              <a:spcPct val="35000"/>
            </a:spcAft>
            <a:buNone/>
          </a:pPr>
          <a:r>
            <a:rPr lang="fr-FR" sz="1800" b="1" kern="1200" noProof="0" dirty="0">
              <a:latin typeface="Affogato Bold" panose="00000800000000000000" pitchFamily="2" charset="0"/>
            </a:rPr>
            <a:t>SOPHIE FELIX</a:t>
          </a:r>
        </a:p>
      </dsp:txBody>
      <dsp:txXfrm>
        <a:off x="6208345" y="2214670"/>
        <a:ext cx="2706889" cy="1401507"/>
      </dsp:txXfrm>
    </dsp:sp>
    <dsp:sp modelId="{400A0657-9607-4902-8C6E-8EC95257B768}">
      <dsp:nvSpPr>
        <dsp:cNvPr id="0" name=""/>
        <dsp:cNvSpPr/>
      </dsp:nvSpPr>
      <dsp:spPr>
        <a:xfrm>
          <a:off x="6749722" y="3304732"/>
          <a:ext cx="2436200" cy="46716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fr-FR" sz="1800" b="1" kern="1200" noProof="0" dirty="0">
              <a:solidFill>
                <a:srgbClr val="0D2546"/>
              </a:solidFill>
              <a:latin typeface="Calibri"/>
            </a:rPr>
            <a:t>REFERENTE TRANSPORT</a:t>
          </a:r>
          <a:endParaRPr lang="fr-FR" sz="1800" kern="1200" noProof="0" dirty="0">
            <a:solidFill>
              <a:srgbClr val="0D2546"/>
            </a:solidFill>
          </a:endParaRPr>
        </a:p>
      </dsp:txBody>
      <dsp:txXfrm>
        <a:off x="6749722" y="3304732"/>
        <a:ext cx="2436200" cy="467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A8E4-7331-4079-A9C3-1D91606AC475}">
      <dsp:nvSpPr>
        <dsp:cNvPr id="0" name=""/>
        <dsp:cNvSpPr/>
      </dsp:nvSpPr>
      <dsp:spPr>
        <a:xfrm>
          <a:off x="0" y="410283"/>
          <a:ext cx="10006969" cy="814274"/>
        </a:xfrm>
        <a:prstGeom prst="rect">
          <a:avLst/>
        </a:prstGeom>
        <a:solidFill>
          <a:schemeClr val="lt1">
            <a:alpha val="90000"/>
            <a:hueOff val="0"/>
            <a:satOff val="0"/>
            <a:lumOff val="0"/>
            <a:alphaOff val="0"/>
          </a:schemeClr>
        </a:solidFill>
        <a:ln w="19050" cap="flat" cmpd="sng" algn="ctr">
          <a:solidFill>
            <a:srgbClr val="F36F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652" tIns="458216" rIns="776652" bIns="71120" numCol="1" spcCol="1270" anchor="t" anchorCtr="0">
          <a:noAutofit/>
        </a:bodyPr>
        <a:lstStyle/>
        <a:p>
          <a:pPr marL="57150" lvl="1" indent="-57150" algn="l" defTabSz="444500">
            <a:lnSpc>
              <a:spcPct val="90000"/>
            </a:lnSpc>
            <a:spcBef>
              <a:spcPct val="0"/>
            </a:spcBef>
            <a:spcAft>
              <a:spcPct val="15000"/>
            </a:spcAft>
            <a:buChar char="•"/>
          </a:pPr>
          <a:r>
            <a:rPr lang="fr-FR" sz="1000" kern="1200">
              <a:solidFill>
                <a:srgbClr val="0D2546"/>
              </a:solidFill>
              <a:latin typeface="Affogato Medium" panose="00000600000000000000" pitchFamily="2" charset="0"/>
              <a:ea typeface="ＭＳ Ｐゴシック" pitchFamily="34" charset="-128"/>
            </a:rPr>
            <a:t>Les consignes d’incendie et notamment un plan de localisation  des extincteurs et des issues de secours sont affichés dans les locaux de l’organisme de manière à être connus de tous les stagiaires.</a:t>
          </a:r>
          <a:r>
            <a:rPr lang="fr-FR" sz="1000" kern="1200">
              <a:solidFill>
                <a:srgbClr val="0D2546"/>
              </a:solidFill>
              <a:latin typeface="Affogato Medium" panose="00000600000000000000" pitchFamily="2" charset="0"/>
              <a:ea typeface="+mj-ea"/>
              <a:cs typeface="+mj-cs"/>
            </a:rPr>
            <a:t> </a:t>
          </a:r>
        </a:p>
      </dsp:txBody>
      <dsp:txXfrm>
        <a:off x="0" y="410283"/>
        <a:ext cx="10006969" cy="814274"/>
      </dsp:txXfrm>
    </dsp:sp>
    <dsp:sp modelId="{45D90D09-F1A5-4877-BAF3-5B71FD63798B}">
      <dsp:nvSpPr>
        <dsp:cNvPr id="0" name=""/>
        <dsp:cNvSpPr/>
      </dsp:nvSpPr>
      <dsp:spPr>
        <a:xfrm>
          <a:off x="495369" y="38938"/>
          <a:ext cx="7004878" cy="649440"/>
        </a:xfrm>
        <a:prstGeom prst="roundRect">
          <a:avLst/>
        </a:prstGeom>
        <a:solidFill>
          <a:srgbClr val="F36F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768" tIns="0" rIns="264768" bIns="0" numCol="1" spcCol="1270" anchor="ctr" anchorCtr="0">
          <a:noAutofit/>
        </a:bodyPr>
        <a:lstStyle/>
        <a:p>
          <a:pPr marL="0" lvl="0" indent="0" algn="ctr" defTabSz="800100">
            <a:lnSpc>
              <a:spcPct val="90000"/>
            </a:lnSpc>
            <a:spcBef>
              <a:spcPct val="0"/>
            </a:spcBef>
            <a:spcAft>
              <a:spcPct val="35000"/>
            </a:spcAft>
            <a:buNone/>
          </a:pPr>
          <a:r>
            <a:rPr lang="fr-FR" sz="1800" b="1" kern="1200">
              <a:highlight>
                <a:srgbClr val="F36F30"/>
              </a:highlight>
              <a:latin typeface="FrontageCondensed-Inline" panose="00000800000000000000" pitchFamily="2" charset="0"/>
              <a:ea typeface="+mj-ea"/>
              <a:cs typeface="+mj-cs"/>
            </a:rPr>
            <a:t>Consignes d’incendie</a:t>
          </a:r>
          <a:endParaRPr lang="fr-FR" sz="1800" b="1" kern="1200">
            <a:highlight>
              <a:srgbClr val="F36F30"/>
            </a:highlight>
          </a:endParaRPr>
        </a:p>
      </dsp:txBody>
      <dsp:txXfrm>
        <a:off x="527072" y="70641"/>
        <a:ext cx="6941472" cy="586034"/>
      </dsp:txXfrm>
    </dsp:sp>
    <dsp:sp modelId="{161CC845-BA04-4640-B6D0-9847A01146AA}">
      <dsp:nvSpPr>
        <dsp:cNvPr id="0" name=""/>
        <dsp:cNvSpPr/>
      </dsp:nvSpPr>
      <dsp:spPr>
        <a:xfrm>
          <a:off x="0" y="1650560"/>
          <a:ext cx="10006969" cy="814274"/>
        </a:xfrm>
        <a:prstGeom prst="rect">
          <a:avLst/>
        </a:prstGeom>
        <a:solidFill>
          <a:schemeClr val="lt1">
            <a:alpha val="90000"/>
            <a:hueOff val="0"/>
            <a:satOff val="0"/>
            <a:lumOff val="0"/>
            <a:alphaOff val="0"/>
          </a:schemeClr>
        </a:solidFill>
        <a:ln w="19050" cap="flat" cmpd="sng" algn="ctr">
          <a:solidFill>
            <a:srgbClr val="F36F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652" tIns="458216" rIns="776652" bIns="71120" numCol="1" spcCol="1270" anchor="t" anchorCtr="0">
          <a:noAutofit/>
        </a:bodyPr>
        <a:lstStyle/>
        <a:p>
          <a:pPr marL="57150" lvl="1" indent="-57150" algn="l" defTabSz="444500">
            <a:lnSpc>
              <a:spcPct val="90000"/>
            </a:lnSpc>
            <a:spcBef>
              <a:spcPct val="0"/>
            </a:spcBef>
            <a:spcAft>
              <a:spcPct val="15000"/>
            </a:spcAft>
            <a:buChar char="•"/>
          </a:pPr>
          <a:r>
            <a:rPr lang="fr-FR" sz="1000" kern="1200">
              <a:solidFill>
                <a:srgbClr val="0D2546"/>
              </a:solidFill>
              <a:latin typeface="Affogato Medium" panose="00000600000000000000" pitchFamily="2" charset="0"/>
              <a:ea typeface="ＭＳ Ｐゴシック" pitchFamily="34" charset="-128"/>
            </a:rPr>
            <a:t>Tout accident ou incident survenu à l’occasion ou en cours de formation doit être immédiatement déclaré par le stagiaire accidenté ou les personnes témoins de l’accident, au responsable de l’organisme</a:t>
          </a:r>
        </a:p>
      </dsp:txBody>
      <dsp:txXfrm>
        <a:off x="0" y="1650560"/>
        <a:ext cx="10006969" cy="814274"/>
      </dsp:txXfrm>
    </dsp:sp>
    <dsp:sp modelId="{91DC7B73-9606-46BA-A558-85C77146BBC9}">
      <dsp:nvSpPr>
        <dsp:cNvPr id="0" name=""/>
        <dsp:cNvSpPr/>
      </dsp:nvSpPr>
      <dsp:spPr>
        <a:xfrm>
          <a:off x="500348" y="1325840"/>
          <a:ext cx="7004878" cy="649440"/>
        </a:xfrm>
        <a:prstGeom prst="roundRect">
          <a:avLst/>
        </a:prstGeom>
        <a:solidFill>
          <a:srgbClr val="F36F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768" tIns="0" rIns="264768" bIns="0" numCol="1" spcCol="1270" anchor="ctr" anchorCtr="0">
          <a:noAutofit/>
        </a:bodyPr>
        <a:lstStyle/>
        <a:p>
          <a:pPr marL="0" lvl="0" indent="0" algn="ctr" defTabSz="800100" rtl="0">
            <a:lnSpc>
              <a:spcPct val="90000"/>
            </a:lnSpc>
            <a:spcBef>
              <a:spcPct val="0"/>
            </a:spcBef>
            <a:spcAft>
              <a:spcPct val="35000"/>
            </a:spcAft>
            <a:buNone/>
          </a:pPr>
          <a:r>
            <a:rPr lang="fr-FR" sz="1800" b="1" kern="1200">
              <a:highlight>
                <a:srgbClr val="F36F30"/>
              </a:highlight>
              <a:latin typeface="FrontageCondensed-Inline"/>
              <a:ea typeface="+mj-ea"/>
              <a:cs typeface="+mj-cs"/>
            </a:rPr>
            <a:t>Accident </a:t>
          </a:r>
          <a:endParaRPr lang="fr-FR" sz="1800" b="1" kern="1200">
            <a:highlight>
              <a:srgbClr val="F36F30"/>
            </a:highlight>
            <a:latin typeface="FrontageCondensed-Inline" panose="00000800000000000000" pitchFamily="2" charset="0"/>
            <a:ea typeface="+mj-ea"/>
            <a:cs typeface="+mj-cs"/>
          </a:endParaRPr>
        </a:p>
      </dsp:txBody>
      <dsp:txXfrm>
        <a:off x="532051" y="1357543"/>
        <a:ext cx="6941472" cy="586034"/>
      </dsp:txXfrm>
    </dsp:sp>
    <dsp:sp modelId="{6AF1B2FE-FB01-4520-8A79-5B2D72EBFABE}">
      <dsp:nvSpPr>
        <dsp:cNvPr id="0" name=""/>
        <dsp:cNvSpPr/>
      </dsp:nvSpPr>
      <dsp:spPr>
        <a:xfrm>
          <a:off x="0" y="2908356"/>
          <a:ext cx="10006969" cy="814274"/>
        </a:xfrm>
        <a:prstGeom prst="rect">
          <a:avLst/>
        </a:prstGeom>
        <a:solidFill>
          <a:schemeClr val="lt1">
            <a:alpha val="90000"/>
            <a:hueOff val="0"/>
            <a:satOff val="0"/>
            <a:lumOff val="0"/>
            <a:alphaOff val="0"/>
          </a:schemeClr>
        </a:solidFill>
        <a:ln w="19050" cap="flat" cmpd="sng" algn="ctr">
          <a:solidFill>
            <a:srgbClr val="F36F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652" tIns="458216" rIns="776652" bIns="71120" numCol="1" spcCol="1270" anchor="t" anchorCtr="0">
          <a:noAutofit/>
        </a:bodyPr>
        <a:lstStyle/>
        <a:p>
          <a:pPr marL="57150" lvl="1" indent="-57150" algn="l" defTabSz="444500">
            <a:lnSpc>
              <a:spcPct val="90000"/>
            </a:lnSpc>
            <a:spcBef>
              <a:spcPct val="0"/>
            </a:spcBef>
            <a:spcAft>
              <a:spcPct val="15000"/>
            </a:spcAft>
            <a:buChar char="•"/>
          </a:pPr>
          <a:r>
            <a:rPr lang="fr-FR" sz="1000" kern="1200">
              <a:solidFill>
                <a:srgbClr val="0D2546"/>
              </a:solidFill>
              <a:latin typeface="Affogato Medium" panose="00000600000000000000" pitchFamily="2" charset="0"/>
              <a:ea typeface="ＭＳ Ｐゴシック" pitchFamily="34" charset="-128"/>
            </a:rPr>
            <a:t>Il est interdit aux stagiaires de pénétrer ou de séjourner en état d’ivresse dans l’organisme ainsi que d’y introduire des boissons alcoolisées. Il est interdit de consommer et d’importer des substances illicites dans les locaux.</a:t>
          </a:r>
        </a:p>
      </dsp:txBody>
      <dsp:txXfrm>
        <a:off x="0" y="2908356"/>
        <a:ext cx="10006969" cy="814274"/>
      </dsp:txXfrm>
    </dsp:sp>
    <dsp:sp modelId="{57F7BA1E-DB5C-4CA6-87AF-7047E5A12879}">
      <dsp:nvSpPr>
        <dsp:cNvPr id="0" name=""/>
        <dsp:cNvSpPr/>
      </dsp:nvSpPr>
      <dsp:spPr>
        <a:xfrm>
          <a:off x="500348" y="2583635"/>
          <a:ext cx="7004878" cy="649440"/>
        </a:xfrm>
        <a:prstGeom prst="roundRect">
          <a:avLst/>
        </a:prstGeom>
        <a:solidFill>
          <a:srgbClr val="F36F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768" tIns="0" rIns="264768" bIns="0" numCol="1" spcCol="1270" anchor="ctr" anchorCtr="0">
          <a:noAutofit/>
        </a:bodyPr>
        <a:lstStyle/>
        <a:p>
          <a:pPr marL="0" lvl="0" indent="0" algn="ctr" defTabSz="711200">
            <a:lnSpc>
              <a:spcPct val="90000"/>
            </a:lnSpc>
            <a:spcBef>
              <a:spcPct val="0"/>
            </a:spcBef>
            <a:spcAft>
              <a:spcPct val="35000"/>
            </a:spcAft>
            <a:buNone/>
          </a:pPr>
          <a:r>
            <a:rPr lang="fr-FR" sz="1600" b="1" kern="1200">
              <a:highlight>
                <a:srgbClr val="F36F30"/>
              </a:highlight>
              <a:latin typeface="FrontageCondensed-Inline" panose="00000800000000000000" pitchFamily="2" charset="0"/>
              <a:ea typeface="+mj-ea"/>
              <a:cs typeface="+mj-cs"/>
            </a:rPr>
            <a:t>Boissons alcoolisées et substances illicites </a:t>
          </a:r>
        </a:p>
      </dsp:txBody>
      <dsp:txXfrm>
        <a:off x="532051" y="2615338"/>
        <a:ext cx="6941472" cy="586034"/>
      </dsp:txXfrm>
    </dsp:sp>
    <dsp:sp modelId="{2A4D113D-C5AF-4B7C-AAC3-A9DB32774065}">
      <dsp:nvSpPr>
        <dsp:cNvPr id="0" name=""/>
        <dsp:cNvSpPr/>
      </dsp:nvSpPr>
      <dsp:spPr>
        <a:xfrm>
          <a:off x="0" y="4166151"/>
          <a:ext cx="10006969" cy="814274"/>
        </a:xfrm>
        <a:prstGeom prst="rect">
          <a:avLst/>
        </a:prstGeom>
        <a:solidFill>
          <a:schemeClr val="lt1">
            <a:alpha val="90000"/>
            <a:hueOff val="0"/>
            <a:satOff val="0"/>
            <a:lumOff val="0"/>
            <a:alphaOff val="0"/>
          </a:schemeClr>
        </a:solidFill>
        <a:ln w="19050" cap="flat" cmpd="sng" algn="ctr">
          <a:solidFill>
            <a:srgbClr val="F36F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652" tIns="458216" rIns="776652" bIns="71120" numCol="1" spcCol="1270" anchor="t" anchorCtr="0">
          <a:noAutofit/>
        </a:bodyPr>
        <a:lstStyle/>
        <a:p>
          <a:pPr marL="57150" lvl="1" indent="-57150" algn="l" defTabSz="444500">
            <a:lnSpc>
              <a:spcPct val="90000"/>
            </a:lnSpc>
            <a:spcBef>
              <a:spcPct val="0"/>
            </a:spcBef>
            <a:spcAft>
              <a:spcPct val="15000"/>
            </a:spcAft>
            <a:buChar char="•"/>
          </a:pPr>
          <a:r>
            <a:rPr lang="fr-FR" sz="1000" kern="1200">
              <a:latin typeface="Affogato Medium"/>
              <a:ea typeface="ＭＳ Ｐゴシック"/>
            </a:rPr>
            <a:t>En application de la loi fixant les conditions d’application de l’interdiction de fumer et vapoter dans les lieux affectés à un usage collectif, il est interdit de fumer et de vapoter dans les salles de cours, de pauses et dans les ateliers. Il est interdit de fumer lors des vérifications effectuées autour des véhicules</a:t>
          </a:r>
        </a:p>
      </dsp:txBody>
      <dsp:txXfrm>
        <a:off x="0" y="4166151"/>
        <a:ext cx="10006969" cy="814274"/>
      </dsp:txXfrm>
    </dsp:sp>
    <dsp:sp modelId="{2C11F0DA-F0A3-49FE-A26B-FE740CC47513}">
      <dsp:nvSpPr>
        <dsp:cNvPr id="0" name=""/>
        <dsp:cNvSpPr/>
      </dsp:nvSpPr>
      <dsp:spPr>
        <a:xfrm>
          <a:off x="500348" y="3841431"/>
          <a:ext cx="7004878" cy="649440"/>
        </a:xfrm>
        <a:prstGeom prst="roundRect">
          <a:avLst/>
        </a:prstGeom>
        <a:solidFill>
          <a:srgbClr val="F36F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768" tIns="0" rIns="264768" bIns="0" numCol="1" spcCol="1270" anchor="ctr" anchorCtr="0">
          <a:noAutofit/>
        </a:bodyPr>
        <a:lstStyle/>
        <a:p>
          <a:pPr marL="0" lvl="0" indent="0" algn="ctr" defTabSz="800100" rtl="0">
            <a:lnSpc>
              <a:spcPct val="90000"/>
            </a:lnSpc>
            <a:spcBef>
              <a:spcPct val="0"/>
            </a:spcBef>
            <a:spcAft>
              <a:spcPct val="35000"/>
            </a:spcAft>
            <a:buNone/>
          </a:pPr>
          <a:r>
            <a:rPr lang="fr-FR" sz="1800" b="1" kern="1200">
              <a:highlight>
                <a:srgbClr val="F36F30"/>
              </a:highlight>
              <a:latin typeface="FrontageCondensed-Inline"/>
              <a:ea typeface="+mj-ea"/>
              <a:cs typeface="+mj-cs"/>
            </a:rPr>
            <a:t>Interdiction de fumer et de vapoter</a:t>
          </a:r>
        </a:p>
      </dsp:txBody>
      <dsp:txXfrm>
        <a:off x="532051" y="3873134"/>
        <a:ext cx="694147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D7AFD-F51A-4A22-ADD3-5882C266A824}">
      <dsp:nvSpPr>
        <dsp:cNvPr id="0" name=""/>
        <dsp:cNvSpPr/>
      </dsp:nvSpPr>
      <dsp:spPr>
        <a:xfrm>
          <a:off x="0" y="363122"/>
          <a:ext cx="7392589" cy="2583000"/>
        </a:xfrm>
        <a:prstGeom prst="rect">
          <a:avLst/>
        </a:prstGeom>
        <a:solidFill>
          <a:schemeClr val="lt1">
            <a:alpha val="90000"/>
            <a:hueOff val="0"/>
            <a:satOff val="0"/>
            <a:lumOff val="0"/>
            <a:alphaOff val="0"/>
          </a:schemeClr>
        </a:solidFill>
        <a:ln w="6350" cap="flat" cmpd="sng" algn="ctr">
          <a:solidFill>
            <a:srgbClr val="F36F3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747" tIns="416560" rIns="573747" bIns="142240" numCol="1" spcCol="1270" anchor="t" anchorCtr="0">
          <a:noAutofit/>
        </a:bodyPr>
        <a:lstStyle/>
        <a:p>
          <a:pPr marL="228600" lvl="1" indent="-228600" algn="l" defTabSz="889000" rtl="0">
            <a:lnSpc>
              <a:spcPct val="90000"/>
            </a:lnSpc>
            <a:spcBef>
              <a:spcPct val="0"/>
            </a:spcBef>
            <a:spcAft>
              <a:spcPct val="15000"/>
            </a:spcAft>
            <a:buChar char="•"/>
          </a:pPr>
          <a:r>
            <a:rPr lang="fr-FR" sz="2000" kern="1200">
              <a:solidFill>
                <a:srgbClr val="0D2546"/>
              </a:solidFill>
              <a:latin typeface="Affogato Medium"/>
            </a:rPr>
            <a:t>Les outils et les machines ne doivent être utilisés qu’après autorisation par le formateur qui a en charge la formation suivie. Tout matériel utilisé doit être rendu comme à son origine en bon état. </a:t>
          </a:r>
          <a:r>
            <a:rPr lang="fr-FR" sz="2000" kern="1200">
              <a:solidFill>
                <a:srgbClr val="0D2546"/>
              </a:solidFill>
              <a:highlight>
                <a:srgbClr val="FFFF00"/>
              </a:highlight>
              <a:latin typeface="Affogato Medium"/>
            </a:rPr>
            <a:t> </a:t>
          </a:r>
        </a:p>
        <a:p>
          <a:pPr marL="228600" lvl="1" indent="-228600" algn="l" defTabSz="889000">
            <a:lnSpc>
              <a:spcPct val="90000"/>
            </a:lnSpc>
            <a:spcBef>
              <a:spcPct val="0"/>
            </a:spcBef>
            <a:spcAft>
              <a:spcPct val="15000"/>
            </a:spcAft>
            <a:buChar char="•"/>
          </a:pPr>
          <a:r>
            <a:rPr lang="fr-FR" sz="2000" kern="1200">
              <a:solidFill>
                <a:srgbClr val="0D2546"/>
              </a:solidFill>
              <a:latin typeface="Affogato Medium"/>
            </a:rPr>
            <a:t>Toute anomalie dans le fonctionnement des machines et du matériel et tout incident doivent être immédiatement signalés au formateur qui a en charge la formation suivie</a:t>
          </a:r>
        </a:p>
      </dsp:txBody>
      <dsp:txXfrm>
        <a:off x="0" y="363122"/>
        <a:ext cx="7392589" cy="2583000"/>
      </dsp:txXfrm>
    </dsp:sp>
    <dsp:sp modelId="{38A016CB-CC4E-4C73-AC09-B79C8290864E}">
      <dsp:nvSpPr>
        <dsp:cNvPr id="0" name=""/>
        <dsp:cNvSpPr/>
      </dsp:nvSpPr>
      <dsp:spPr>
        <a:xfrm>
          <a:off x="369629" y="67922"/>
          <a:ext cx="5174812" cy="590400"/>
        </a:xfrm>
        <a:prstGeom prst="roundRect">
          <a:avLst/>
        </a:prstGeom>
        <a:solidFill>
          <a:srgbClr val="F36F3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596" tIns="0" rIns="195596" bIns="0" numCol="1" spcCol="1270" anchor="ctr" anchorCtr="0">
          <a:noAutofit/>
        </a:bodyPr>
        <a:lstStyle/>
        <a:p>
          <a:pPr marL="0" lvl="0" indent="0" algn="l" defTabSz="889000">
            <a:lnSpc>
              <a:spcPct val="90000"/>
            </a:lnSpc>
            <a:spcBef>
              <a:spcPct val="0"/>
            </a:spcBef>
            <a:spcAft>
              <a:spcPct val="35000"/>
            </a:spcAft>
            <a:buNone/>
          </a:pPr>
          <a:r>
            <a:rPr lang="fr-FR" sz="2000" b="1" kern="1200">
              <a:latin typeface="FrontageCondensed-Inline" panose="00000800000000000000" pitchFamily="2" charset="0"/>
            </a:rPr>
            <a:t>Utilisation</a:t>
          </a:r>
          <a:r>
            <a:rPr lang="fr-FR" sz="2000" kern="1200">
              <a:latin typeface="FrontageCondensed-Inline" panose="00000800000000000000" pitchFamily="2" charset="0"/>
            </a:rPr>
            <a:t> </a:t>
          </a:r>
          <a:r>
            <a:rPr lang="fr-FR" sz="2000" b="1" kern="1200">
              <a:latin typeface="FrontageCondensed-Inline" panose="00000800000000000000" pitchFamily="2" charset="0"/>
            </a:rPr>
            <a:t>des machines et du matériel </a:t>
          </a:r>
          <a:endParaRPr lang="fr-FR" sz="2000" kern="1200">
            <a:latin typeface="FrontageCondensed-Inline" panose="00000800000000000000" pitchFamily="2" charset="0"/>
          </a:endParaRPr>
        </a:p>
      </dsp:txBody>
      <dsp:txXfrm>
        <a:off x="398450" y="96743"/>
        <a:ext cx="5117170" cy="532758"/>
      </dsp:txXfrm>
    </dsp:sp>
    <dsp:sp modelId="{0645CA2C-331B-45BD-BA53-FF7983DCF33E}">
      <dsp:nvSpPr>
        <dsp:cNvPr id="0" name=""/>
        <dsp:cNvSpPr/>
      </dsp:nvSpPr>
      <dsp:spPr>
        <a:xfrm>
          <a:off x="0" y="3349322"/>
          <a:ext cx="7392589" cy="1417500"/>
        </a:xfrm>
        <a:prstGeom prst="rect">
          <a:avLst/>
        </a:prstGeom>
        <a:solidFill>
          <a:schemeClr val="lt1">
            <a:alpha val="90000"/>
            <a:hueOff val="0"/>
            <a:satOff val="0"/>
            <a:lumOff val="0"/>
            <a:alphaOff val="0"/>
          </a:schemeClr>
        </a:solidFill>
        <a:ln w="6350" cap="flat" cmpd="sng" algn="ctr">
          <a:solidFill>
            <a:srgbClr val="F36F3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747" tIns="416560" rIns="573747"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solidFill>
                <a:srgbClr val="F36F30"/>
              </a:solidFill>
              <a:latin typeface="Affogato Medium" panose="00000600000000000000" pitchFamily="2" charset="0"/>
            </a:rPr>
            <a:t>Le port des EPI est obligatoire </a:t>
          </a:r>
          <a:r>
            <a:rPr lang="fr-FR" sz="2000" kern="1200" dirty="0">
              <a:solidFill>
                <a:srgbClr val="0D2546"/>
              </a:solidFill>
              <a:latin typeface="Affogato Medium" panose="00000600000000000000" pitchFamily="2" charset="0"/>
            </a:rPr>
            <a:t>dans certaines formations, notamment l’ensemble de nos formations CACES® et sur certaines zones (Halls d’évolution et piste de conduite)</a:t>
          </a:r>
        </a:p>
      </dsp:txBody>
      <dsp:txXfrm>
        <a:off x="0" y="3349322"/>
        <a:ext cx="7392589" cy="1417500"/>
      </dsp:txXfrm>
    </dsp:sp>
    <dsp:sp modelId="{15D3E860-DAA3-4220-A932-5B8628F74813}">
      <dsp:nvSpPr>
        <dsp:cNvPr id="0" name=""/>
        <dsp:cNvSpPr/>
      </dsp:nvSpPr>
      <dsp:spPr>
        <a:xfrm>
          <a:off x="369629" y="3054122"/>
          <a:ext cx="5174812" cy="590400"/>
        </a:xfrm>
        <a:prstGeom prst="roundRect">
          <a:avLst/>
        </a:prstGeom>
        <a:solidFill>
          <a:srgbClr val="F36F3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5596" tIns="0" rIns="195596" bIns="0" numCol="1" spcCol="1270" anchor="ctr" anchorCtr="0">
          <a:noAutofit/>
        </a:bodyPr>
        <a:lstStyle/>
        <a:p>
          <a:pPr marL="0" lvl="0" indent="0" algn="l" defTabSz="889000">
            <a:lnSpc>
              <a:spcPct val="90000"/>
            </a:lnSpc>
            <a:spcBef>
              <a:spcPct val="0"/>
            </a:spcBef>
            <a:spcAft>
              <a:spcPct val="35000"/>
            </a:spcAft>
            <a:buNone/>
          </a:pPr>
          <a:r>
            <a:rPr lang="fr-FR" sz="2000" b="1" kern="1200">
              <a:latin typeface="FrontageCondensed-Inline"/>
            </a:rPr>
            <a:t>Equipement de protection individuel</a:t>
          </a:r>
          <a:endParaRPr lang="fr-FR" sz="2000" kern="1200">
            <a:latin typeface="FrontageCondensed-Inline"/>
          </a:endParaRPr>
        </a:p>
      </dsp:txBody>
      <dsp:txXfrm>
        <a:off x="398450" y="3082943"/>
        <a:ext cx="511717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83518-A0D0-4FEC-9413-50203E36D8F4}">
      <dsp:nvSpPr>
        <dsp:cNvPr id="0" name=""/>
        <dsp:cNvSpPr/>
      </dsp:nvSpPr>
      <dsp:spPr>
        <a:xfrm>
          <a:off x="0" y="592495"/>
          <a:ext cx="7550989" cy="106333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041" tIns="437388" rIns="586041" bIns="78232" numCol="1" spcCol="1270" anchor="t" anchorCtr="0">
          <a:noAutofit/>
        </a:bodyPr>
        <a:lstStyle/>
        <a:p>
          <a:pPr marL="57150" lvl="1" indent="-57150" algn="l" defTabSz="488950">
            <a:lnSpc>
              <a:spcPct val="90000"/>
            </a:lnSpc>
            <a:spcBef>
              <a:spcPct val="0"/>
            </a:spcBef>
            <a:spcAft>
              <a:spcPct val="15000"/>
            </a:spcAft>
            <a:buChar char="•"/>
          </a:pPr>
          <a:r>
            <a:rPr lang="fr-FR" sz="1100" kern="1200">
              <a:solidFill>
                <a:srgbClr val="0D2546"/>
              </a:solidFill>
              <a:latin typeface="Affogato Medium"/>
              <a:ea typeface="ＭＳ Ｐゴシック"/>
            </a:rPr>
            <a:t>Les stagiaires sont tenus d’être présent sous peine de l’application de sanctions</a:t>
          </a:r>
          <a:br>
            <a:rPr lang="fr-FR" sz="1100" kern="1200">
              <a:solidFill>
                <a:srgbClr val="0D2546"/>
              </a:solidFill>
              <a:latin typeface="Affogato Medium"/>
              <a:ea typeface="ＭＳ Ｐゴシック"/>
            </a:rPr>
          </a:br>
          <a:r>
            <a:rPr lang="fr-FR" sz="1100" b="1" kern="1200">
              <a:solidFill>
                <a:srgbClr val="0D2546"/>
              </a:solidFill>
              <a:latin typeface="Affogato Bold"/>
              <a:ea typeface="ＭＳ Ｐゴシック"/>
            </a:rPr>
            <a:t>8H30 - 12H / 13H00 - 16H30 ou en horaires décalés sur les formations de circulation transport : 6H - 13H ou 13H - 20H</a:t>
          </a:r>
          <a:endParaRPr lang="fr-FR" sz="1100" kern="1200">
            <a:solidFill>
              <a:srgbClr val="0D2546"/>
            </a:solidFill>
            <a:latin typeface="Affogato Bold"/>
            <a:ea typeface="ＭＳ Ｐゴシック"/>
          </a:endParaRPr>
        </a:p>
      </dsp:txBody>
      <dsp:txXfrm>
        <a:off x="0" y="592495"/>
        <a:ext cx="7550989" cy="1063334"/>
      </dsp:txXfrm>
    </dsp:sp>
    <dsp:sp modelId="{52DC3A9A-D911-4993-9603-DE79DC66FFF0}">
      <dsp:nvSpPr>
        <dsp:cNvPr id="0" name=""/>
        <dsp:cNvSpPr/>
      </dsp:nvSpPr>
      <dsp:spPr>
        <a:xfrm>
          <a:off x="377549" y="66580"/>
          <a:ext cx="5285692" cy="835875"/>
        </a:xfrm>
        <a:prstGeom prst="round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787" tIns="0" rIns="199787" bIns="0" numCol="1" spcCol="1270" anchor="ctr" anchorCtr="0">
          <a:noAutofit/>
        </a:bodyPr>
        <a:lstStyle/>
        <a:p>
          <a:pPr marL="0" lvl="0" indent="0" algn="l" defTabSz="1066800">
            <a:lnSpc>
              <a:spcPct val="90000"/>
            </a:lnSpc>
            <a:spcBef>
              <a:spcPct val="0"/>
            </a:spcBef>
            <a:spcAft>
              <a:spcPct val="35000"/>
            </a:spcAft>
            <a:buNone/>
          </a:pPr>
          <a:r>
            <a:rPr lang="fr-FR" sz="2400" kern="1200">
              <a:latin typeface="FrontageCondensed-Inline"/>
            </a:rPr>
            <a:t>HORAIRES</a:t>
          </a:r>
        </a:p>
      </dsp:txBody>
      <dsp:txXfrm>
        <a:off x="418353" y="107384"/>
        <a:ext cx="5204084" cy="754267"/>
      </dsp:txXfrm>
    </dsp:sp>
    <dsp:sp modelId="{B766BD0B-EC23-4F97-8669-8682A71DBD9F}">
      <dsp:nvSpPr>
        <dsp:cNvPr id="0" name=""/>
        <dsp:cNvSpPr/>
      </dsp:nvSpPr>
      <dsp:spPr>
        <a:xfrm>
          <a:off x="0" y="2263486"/>
          <a:ext cx="7550989" cy="1124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041" tIns="437388" rIns="586041" bIns="78232" numCol="1" spcCol="1270" anchor="t" anchorCtr="0">
          <a:noAutofit/>
        </a:bodyPr>
        <a:lstStyle/>
        <a:p>
          <a:pPr marL="57150" lvl="1" indent="-57150" algn="l" defTabSz="466725" rtl="0">
            <a:lnSpc>
              <a:spcPct val="90000"/>
            </a:lnSpc>
            <a:spcBef>
              <a:spcPct val="0"/>
            </a:spcBef>
            <a:spcAft>
              <a:spcPct val="15000"/>
            </a:spcAft>
            <a:buChar char="•"/>
          </a:pPr>
          <a:r>
            <a:rPr lang="fr-FR" sz="1050" b="1" kern="1200" dirty="0">
              <a:solidFill>
                <a:srgbClr val="0D2546"/>
              </a:solidFill>
              <a:latin typeface="Affogato Medium"/>
              <a:ea typeface="ＭＳ Ｐゴシック"/>
            </a:rPr>
            <a:t>Les seuls absences justifiées sont </a:t>
          </a:r>
          <a:br>
            <a:rPr lang="fr-FR" sz="1050" b="1" kern="1200" dirty="0">
              <a:solidFill>
                <a:srgbClr val="0D2546"/>
              </a:solidFill>
              <a:latin typeface="Affogato Medium"/>
              <a:ea typeface="ＭＳ Ｐゴシック"/>
            </a:rPr>
          </a:br>
          <a:r>
            <a:rPr lang="fr-FR" sz="1050" b="1" kern="1200" dirty="0">
              <a:solidFill>
                <a:srgbClr val="0D2546"/>
              </a:solidFill>
              <a:latin typeface="Affogato Medium"/>
              <a:ea typeface="ＭＳ Ｐゴシック"/>
            </a:rPr>
            <a:t>      - </a:t>
          </a:r>
          <a:r>
            <a:rPr lang="fr-FR" sz="1050" kern="1200" dirty="0">
              <a:solidFill>
                <a:srgbClr val="0D2546"/>
              </a:solidFill>
              <a:latin typeface="Affogato Medium"/>
              <a:ea typeface="ＭＳ Ｐゴシック"/>
            </a:rPr>
            <a:t>Les absences pour raisons médicales justifiées dans les 48 heures par un certificat médical (le stagiaire ayant au préalable averti immédiatement par téléphone)</a:t>
          </a:r>
          <a:br>
            <a:rPr lang="fr-FR" sz="1050" kern="1200" dirty="0">
              <a:solidFill>
                <a:srgbClr val="0D2546"/>
              </a:solidFill>
              <a:latin typeface="Affogato Medium"/>
              <a:ea typeface="ＭＳ Ｐゴシック"/>
            </a:rPr>
          </a:br>
          <a:r>
            <a:rPr lang="fr-FR" sz="1050" kern="1200" dirty="0">
              <a:solidFill>
                <a:srgbClr val="0D2546"/>
              </a:solidFill>
              <a:latin typeface="Affogato Medium"/>
              <a:ea typeface="ＭＳ Ｐゴシック"/>
            </a:rPr>
            <a:t>      - Les absences pour évènements familiaux</a:t>
          </a:r>
        </a:p>
      </dsp:txBody>
      <dsp:txXfrm>
        <a:off x="0" y="2263486"/>
        <a:ext cx="7550989" cy="1124550"/>
      </dsp:txXfrm>
    </dsp:sp>
    <dsp:sp modelId="{14352FDD-43BB-495C-B9CE-4FFE8F7BCB43}">
      <dsp:nvSpPr>
        <dsp:cNvPr id="0" name=""/>
        <dsp:cNvSpPr/>
      </dsp:nvSpPr>
      <dsp:spPr>
        <a:xfrm>
          <a:off x="377549" y="1769230"/>
          <a:ext cx="5285692" cy="804216"/>
        </a:xfrm>
        <a:prstGeom prst="round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787" tIns="0" rIns="199787" bIns="0" numCol="1" spcCol="1270" anchor="ctr" anchorCtr="0">
          <a:noAutofit/>
        </a:bodyPr>
        <a:lstStyle/>
        <a:p>
          <a:pPr marL="0" lvl="0" indent="0" algn="l" defTabSz="1066800">
            <a:lnSpc>
              <a:spcPct val="90000"/>
            </a:lnSpc>
            <a:spcBef>
              <a:spcPct val="0"/>
            </a:spcBef>
            <a:spcAft>
              <a:spcPct val="35000"/>
            </a:spcAft>
            <a:buNone/>
          </a:pPr>
          <a:r>
            <a:rPr lang="fr-FR" sz="2400" kern="1200">
              <a:latin typeface="FrontageCondensed-Inline"/>
            </a:rPr>
            <a:t>ABSENCES</a:t>
          </a:r>
        </a:p>
      </dsp:txBody>
      <dsp:txXfrm>
        <a:off x="416808" y="1808489"/>
        <a:ext cx="5207174" cy="725698"/>
      </dsp:txXfrm>
    </dsp:sp>
    <dsp:sp modelId="{33AFA3CE-2F00-45DF-B3F9-795A660B7CBA}">
      <dsp:nvSpPr>
        <dsp:cNvPr id="0" name=""/>
        <dsp:cNvSpPr/>
      </dsp:nvSpPr>
      <dsp:spPr>
        <a:xfrm>
          <a:off x="0" y="4708996"/>
          <a:ext cx="7550989"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426F7-8297-4DB8-83D0-C08512F35C34}">
      <dsp:nvSpPr>
        <dsp:cNvPr id="0" name=""/>
        <dsp:cNvSpPr/>
      </dsp:nvSpPr>
      <dsp:spPr>
        <a:xfrm>
          <a:off x="377549" y="3501436"/>
          <a:ext cx="5117660" cy="1517520"/>
        </a:xfrm>
        <a:prstGeom prst="roundRect">
          <a:avLst/>
        </a:prstGeom>
        <a:solidFill>
          <a:srgbClr val="F36F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787" tIns="0" rIns="199787" bIns="0" numCol="1" spcCol="1270" anchor="ctr" anchorCtr="0">
          <a:noAutofit/>
        </a:bodyPr>
        <a:lstStyle/>
        <a:p>
          <a:pPr marL="0" lvl="0" indent="0" algn="ctr" defTabSz="1244600" rtl="0">
            <a:lnSpc>
              <a:spcPct val="90000"/>
            </a:lnSpc>
            <a:spcBef>
              <a:spcPct val="0"/>
            </a:spcBef>
            <a:spcAft>
              <a:spcPct val="35000"/>
            </a:spcAft>
            <a:buNone/>
          </a:pPr>
          <a:r>
            <a:rPr lang="fr-FR" sz="2800" b="1" kern="1200" dirty="0">
              <a:solidFill>
                <a:srgbClr val="0D2546"/>
              </a:solidFill>
              <a:latin typeface="FrontageCondensed-Inline" panose="00000800000000000000" pitchFamily="2" charset="0"/>
              <a:ea typeface="ＭＳ Ｐゴシック"/>
            </a:rPr>
            <a:t>Attention</a:t>
          </a:r>
          <a:r>
            <a:rPr lang="fr-FR" sz="2800" b="1" kern="1200" dirty="0">
              <a:latin typeface="FrontageCondensed-Inline" panose="00000800000000000000" pitchFamily="2" charset="0"/>
              <a:ea typeface="ＭＳ Ｐゴシック"/>
            </a:rPr>
            <a:t> ! </a:t>
          </a:r>
          <a:br>
            <a:rPr lang="fr-FR" sz="2000" b="1" kern="1200" dirty="0">
              <a:latin typeface="FrontageCondensed-Inline" panose="00000800000000000000" pitchFamily="2" charset="0"/>
              <a:ea typeface="ＭＳ Ｐゴシック"/>
            </a:rPr>
          </a:br>
          <a:r>
            <a:rPr lang="fr-FR" sz="1800" b="1" kern="1200" dirty="0">
              <a:latin typeface="Affogato Medium"/>
              <a:ea typeface="ＭＳ Ｐゴシック"/>
            </a:rPr>
            <a:t>Sur certaines formations aucune absences n'est autorisées</a:t>
          </a:r>
        </a:p>
      </dsp:txBody>
      <dsp:txXfrm>
        <a:off x="451628" y="3575515"/>
        <a:ext cx="4969502" cy="136936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05A68-A4CE-4D04-9DD3-6B02187F8FE2}" type="datetimeFigureOut">
              <a:rPr lang="fr-FR" smtClean="0"/>
              <a:t>31/07/2023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FAC5E-D4E5-4AEC-9E58-DF1EC7537D1D}" type="slidenum">
              <a:rPr lang="fr-FR" smtClean="0"/>
              <a:t>‹N°›</a:t>
            </a:fld>
            <a:endParaRPr lang="fr-FR"/>
          </a:p>
        </p:txBody>
      </p:sp>
    </p:spTree>
    <p:extLst>
      <p:ext uri="{BB962C8B-B14F-4D97-AF65-F5344CB8AC3E}">
        <p14:creationId xmlns:p14="http://schemas.microsoft.com/office/powerpoint/2010/main" val="363801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RAJOUTER R A CACES</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1</a:t>
            </a:fld>
            <a:endParaRPr lang="fr-FR"/>
          </a:p>
        </p:txBody>
      </p:sp>
    </p:spTree>
    <p:extLst>
      <p:ext uri="{BB962C8B-B14F-4D97-AF65-F5344CB8AC3E}">
        <p14:creationId xmlns:p14="http://schemas.microsoft.com/office/powerpoint/2010/main" val="293426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Mettre tout au même visu / temps de Pause</a:t>
            </a:r>
          </a:p>
          <a:p>
            <a:r>
              <a:rPr lang="fr-FR"/>
              <a:t>Enlever texte du haut</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14</a:t>
            </a:fld>
            <a:endParaRPr lang="fr-FR"/>
          </a:p>
        </p:txBody>
      </p:sp>
    </p:spTree>
    <p:extLst>
      <p:ext uri="{BB962C8B-B14F-4D97-AF65-F5344CB8AC3E}">
        <p14:creationId xmlns:p14="http://schemas.microsoft.com/office/powerpoint/2010/main" val="135299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Voir avec sophie / faire lien avec de nouveaux power point </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16</a:t>
            </a:fld>
            <a:endParaRPr lang="fr-FR"/>
          </a:p>
        </p:txBody>
      </p:sp>
    </p:spTree>
    <p:extLst>
      <p:ext uri="{BB962C8B-B14F-4D97-AF65-F5344CB8AC3E}">
        <p14:creationId xmlns:p14="http://schemas.microsoft.com/office/powerpoint/2010/main" val="427948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Rajouter covid</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17</a:t>
            </a:fld>
            <a:endParaRPr lang="fr-FR"/>
          </a:p>
        </p:txBody>
      </p:sp>
    </p:spTree>
    <p:extLst>
      <p:ext uri="{BB962C8B-B14F-4D97-AF65-F5344CB8AC3E}">
        <p14:creationId xmlns:p14="http://schemas.microsoft.com/office/powerpoint/2010/main" val="284082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Rajouter plus de 6000 stagiaires nous font </a:t>
            </a:r>
          </a:p>
          <a:p>
            <a:r>
              <a:rPr lang="fr-FR"/>
              <a:t>Et nos réussites</a:t>
            </a:r>
          </a:p>
          <a:p>
            <a:endParaRPr lang="fr-FR"/>
          </a:p>
          <a:p>
            <a:endParaRPr lang="fr-F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2</a:t>
            </a:fld>
            <a:endParaRPr lang="fr-FR"/>
          </a:p>
        </p:txBody>
      </p:sp>
    </p:spTree>
    <p:extLst>
      <p:ext uri="{BB962C8B-B14F-4D97-AF65-F5344CB8AC3E}">
        <p14:creationId xmlns:p14="http://schemas.microsoft.com/office/powerpoint/2010/main" val="92454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3</a:t>
            </a:fld>
            <a:endParaRPr lang="fr-FR"/>
          </a:p>
        </p:txBody>
      </p:sp>
    </p:spTree>
    <p:extLst>
      <p:ext uri="{BB962C8B-B14F-4D97-AF65-F5344CB8AC3E}">
        <p14:creationId xmlns:p14="http://schemas.microsoft.com/office/powerpoint/2010/main" val="124295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Lien sur les autres centres</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5</a:t>
            </a:fld>
            <a:endParaRPr lang="fr-FR"/>
          </a:p>
        </p:txBody>
      </p:sp>
    </p:spTree>
    <p:extLst>
      <p:ext uri="{BB962C8B-B14F-4D97-AF65-F5344CB8AC3E}">
        <p14:creationId xmlns:p14="http://schemas.microsoft.com/office/powerpoint/2010/main" val="66373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6</a:t>
            </a:fld>
            <a:endParaRPr lang="fr-FR"/>
          </a:p>
        </p:txBody>
      </p:sp>
    </p:spTree>
    <p:extLst>
      <p:ext uri="{BB962C8B-B14F-4D97-AF65-F5344CB8AC3E}">
        <p14:creationId xmlns:p14="http://schemas.microsoft.com/office/powerpoint/2010/main" val="375727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APR – Accueil stagiaire/ accueil global :</a:t>
            </a:r>
          </a:p>
          <a:p>
            <a:r>
              <a:rPr lang="fr-FR"/>
              <a:t>Machine à café / </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7</a:t>
            </a:fld>
            <a:endParaRPr lang="fr-FR"/>
          </a:p>
        </p:txBody>
      </p:sp>
    </p:spTree>
    <p:extLst>
      <p:ext uri="{BB962C8B-B14F-4D97-AF65-F5344CB8AC3E}">
        <p14:creationId xmlns:p14="http://schemas.microsoft.com/office/powerpoint/2010/main" val="103314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8</a:t>
            </a:fld>
            <a:endParaRPr lang="fr-FR"/>
          </a:p>
        </p:txBody>
      </p:sp>
    </p:spTree>
    <p:extLst>
      <p:ext uri="{BB962C8B-B14F-4D97-AF65-F5344CB8AC3E}">
        <p14:creationId xmlns:p14="http://schemas.microsoft.com/office/powerpoint/2010/main" val="107892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Lister restaurants </a:t>
            </a:r>
          </a:p>
          <a:p>
            <a:r>
              <a:rPr lang="fr-FR"/>
              <a:t>Lister hébergement</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9</a:t>
            </a:fld>
            <a:endParaRPr lang="fr-FR"/>
          </a:p>
        </p:txBody>
      </p:sp>
    </p:spTree>
    <p:extLst>
      <p:ext uri="{BB962C8B-B14F-4D97-AF65-F5344CB8AC3E}">
        <p14:creationId xmlns:p14="http://schemas.microsoft.com/office/powerpoint/2010/main" val="16909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Signe </a:t>
            </a:r>
            <a:r>
              <a:rPr lang="fr-FR" err="1"/>
              <a:t>austenciel</a:t>
            </a:r>
            <a:r>
              <a:rPr lang="fr-FR"/>
              <a:t> religieux – politique – syndicale - </a:t>
            </a:r>
          </a:p>
        </p:txBody>
      </p:sp>
      <p:sp>
        <p:nvSpPr>
          <p:cNvPr id="4" name="Espace réservé du numéro de diapositive 3"/>
          <p:cNvSpPr>
            <a:spLocks noGrp="1"/>
          </p:cNvSpPr>
          <p:nvPr>
            <p:ph type="sldNum" sz="quarter" idx="5"/>
          </p:nvPr>
        </p:nvSpPr>
        <p:spPr/>
        <p:txBody>
          <a:bodyPr/>
          <a:lstStyle/>
          <a:p>
            <a:fld id="{6A5E3265-22AA-4C4C-BD63-668C382DA808}" type="slidenum">
              <a:rPr lang="fr-FR" smtClean="0"/>
              <a:t>11</a:t>
            </a:fld>
            <a:endParaRPr lang="fr-FR"/>
          </a:p>
        </p:txBody>
      </p:sp>
    </p:spTree>
    <p:extLst>
      <p:ext uri="{BB962C8B-B14F-4D97-AF65-F5344CB8AC3E}">
        <p14:creationId xmlns:p14="http://schemas.microsoft.com/office/powerpoint/2010/main" val="317964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B7B2F-CF04-7BA6-BD4A-CEC7FEF5B0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0EB98B6-7E07-94BC-BD89-4ACE17D8C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37911E-99FB-4666-AC8A-3F1877C6DDB2}"/>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972089DF-0BFB-C6D7-29EE-633456D85C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466D01-413F-82F0-BAC2-B1490C41C686}"/>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117599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CD2F4-AFCD-19F5-F233-E96C42334DF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033B14-6363-8B4C-F283-3BAE6E96DF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2D0CBC-F83E-AE80-6CAD-203227AEC77A}"/>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E9592287-FE43-BEC8-866E-00C551BD2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834E60-7F4D-DA2C-2EED-C00BBFC52116}"/>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354342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0BE5A5-8453-041A-BFCC-96E3072C11D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2F7DD9-189F-EF67-4EB2-237ED6F9002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D33D99-DD08-EF1B-1BA5-24B85F966E38}"/>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5482FEDC-D073-2E0D-D8BF-DED45E83E3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B831DE-8E2A-B7D3-6E60-CEA5A2A3F3AD}"/>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343951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parti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pic>
        <p:nvPicPr>
          <p:cNvPr id="2051" name="Picture 3" descr="G:\PLAN RECONNEXION 2019 2022\IDENTITE DE MARQUE 2020\FORMES\PNG\PNG_orange-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985747">
            <a:off x="863349" y="2658314"/>
            <a:ext cx="5178625" cy="5178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039550" y="1638751"/>
            <a:ext cx="8112901" cy="35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Espace réservé du texte 14"/>
          <p:cNvSpPr>
            <a:spLocks noGrp="1"/>
          </p:cNvSpPr>
          <p:nvPr>
            <p:ph type="body" sz="quarter" idx="10"/>
          </p:nvPr>
        </p:nvSpPr>
        <p:spPr>
          <a:xfrm>
            <a:off x="2009097" y="2057992"/>
            <a:ext cx="8161204" cy="2592057"/>
          </a:xfrm>
        </p:spPr>
        <p:txBody>
          <a:bodyPr>
            <a:noAutofit/>
          </a:bodyPr>
          <a:lstStyle>
            <a:lvl1pPr marL="0" indent="0">
              <a:buNone/>
              <a:defRPr sz="7200">
                <a:solidFill>
                  <a:srgbClr val="0D2546"/>
                </a:solidFill>
                <a:latin typeface="FrontageCondensed-Inline" pitchFamily="50" charset="0"/>
              </a:defRPr>
            </a:lvl1pPr>
            <a:lvl2pPr>
              <a:defRPr sz="4800">
                <a:solidFill>
                  <a:schemeClr val="bg1"/>
                </a:solidFill>
                <a:latin typeface="FrontageCondensed-Inline" pitchFamily="50" charset="0"/>
              </a:defRPr>
            </a:lvl2pPr>
            <a:lvl3pPr>
              <a:defRPr sz="4267">
                <a:solidFill>
                  <a:schemeClr val="bg1"/>
                </a:solidFill>
                <a:latin typeface="FrontageCondensed-Inline" pitchFamily="50" charset="0"/>
              </a:defRPr>
            </a:lvl3pPr>
            <a:lvl4pPr>
              <a:defRPr sz="3733">
                <a:solidFill>
                  <a:schemeClr val="bg1"/>
                </a:solidFill>
                <a:latin typeface="FrontageCondensed-Inline" pitchFamily="50" charset="0"/>
              </a:defRPr>
            </a:lvl4pPr>
            <a:lvl5pPr>
              <a:defRPr sz="3733">
                <a:solidFill>
                  <a:schemeClr val="bg1"/>
                </a:solidFill>
                <a:latin typeface="FrontageCondensed-Inline" pitchFamily="50" charset="0"/>
              </a:defRPr>
            </a:lvl5pPr>
          </a:lstStyle>
          <a:p>
            <a:pPr lvl="0"/>
            <a:r>
              <a:rPr lang="fr-FR"/>
              <a:t>Modifiez les styles du texte</a:t>
            </a:r>
          </a:p>
        </p:txBody>
      </p:sp>
      <p:pic>
        <p:nvPicPr>
          <p:cNvPr id="12" name="Picture 3" descr="C:\Users\carla-elena\Desktop\croi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1478" y="993261"/>
            <a:ext cx="874183" cy="874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PLAN RECONNEXION 2019 2022\IDENTITE DE MARQUE 2020\FORMES\PNG\PNG_blanc-1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40149" y="4450438"/>
            <a:ext cx="1695451" cy="1695449"/>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p:cNvSpPr/>
          <p:nvPr userDrawn="1"/>
        </p:nvSpPr>
        <p:spPr>
          <a:xfrm>
            <a:off x="5246597" y="6038621"/>
            <a:ext cx="1698807" cy="1698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50" name="Picture 2" descr="G:\PLAN RECONNEXION 2019 2022\IDENTITE DE MARQUE 2020\FORMES\PNG\PNG_orange-17.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8477" y="121221"/>
            <a:ext cx="3048163" cy="3048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615947" y="6053918"/>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3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age et contenu 2">
    <p:spTree>
      <p:nvGrpSpPr>
        <p:cNvPr id="1" name=""/>
        <p:cNvGrpSpPr/>
        <p:nvPr/>
      </p:nvGrpSpPr>
      <p:grpSpPr>
        <a:xfrm>
          <a:off x="0" y="0"/>
          <a:ext cx="0" cy="0"/>
          <a:chOff x="0" y="0"/>
          <a:chExt cx="0" cy="0"/>
        </a:xfrm>
      </p:grpSpPr>
      <p:pic>
        <p:nvPicPr>
          <p:cNvPr id="10243" name="Picture 3" descr="V:\PHOTOS - IMAGES\Images istock\GettyImages-64826435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26" r="26835"/>
          <a:stretch/>
        </p:blipFill>
        <p:spPr bwMode="auto">
          <a:xfrm>
            <a:off x="7865035" y="0"/>
            <a:ext cx="4326965" cy="694432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527051" y="547562"/>
            <a:ext cx="5568949" cy="1344084"/>
          </a:xfrm>
        </p:spPr>
        <p:txBody>
          <a:bodyPr/>
          <a:lstStyle>
            <a:lvl1pPr marL="0" indent="0">
              <a:buNone/>
              <a:defRPr>
                <a:solidFill>
                  <a:srgbClr val="0D2546"/>
                </a:solidFill>
                <a:latin typeface="FrontageCondensed-Inline" pitchFamily="50" charset="0"/>
              </a:defRPr>
            </a:lvl1pPr>
          </a:lstStyle>
          <a:p>
            <a:pPr lvl="0"/>
            <a:r>
              <a:rPr lang="fr-FR"/>
              <a:t>Modifiez les styles du texte du masque</a:t>
            </a:r>
          </a:p>
        </p:txBody>
      </p:sp>
      <p:sp>
        <p:nvSpPr>
          <p:cNvPr id="12" name="Espace réservé du texte 7"/>
          <p:cNvSpPr>
            <a:spLocks noGrp="1"/>
          </p:cNvSpPr>
          <p:nvPr>
            <p:ph type="body" sz="quarter" idx="11"/>
          </p:nvPr>
        </p:nvSpPr>
        <p:spPr>
          <a:xfrm>
            <a:off x="527051" y="2276938"/>
            <a:ext cx="5568949"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sp>
        <p:nvSpPr>
          <p:cNvPr id="5" name="Rectangle 4"/>
          <p:cNvSpPr/>
          <p:nvPr userDrawn="1"/>
        </p:nvSpPr>
        <p:spPr>
          <a:xfrm>
            <a:off x="7632171" y="356660"/>
            <a:ext cx="4194736" cy="61379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244" name="Picture 4" descr="G:\PLAN RECONNEXION 2019 2022\IDENTITE DE MARQUE 2020\FORMES\PNG\PNG_orange-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92010" y="-332777"/>
            <a:ext cx="1440161"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G:\PLAN RECONNEXION 2019 2022\IDENTITE DE MARQUE 2020\FORMES\PNG\PNG_bleu ECF pro-1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63553" y="6224207"/>
            <a:ext cx="1267585" cy="1267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G:\PLAN RECONNEXION 2019 2022\IDENTITE DE MARQUE 2020\FORMES\PNG\PNG_bleu ECF pro-1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31637" y="6224208"/>
            <a:ext cx="836992" cy="836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615947" y="6053918"/>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6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1">
    <p:spTree>
      <p:nvGrpSpPr>
        <p:cNvPr id="1" name=""/>
        <p:cNvGrpSpPr/>
        <p:nvPr/>
      </p:nvGrpSpPr>
      <p:grpSpPr>
        <a:xfrm>
          <a:off x="0" y="0"/>
          <a:ext cx="0" cy="0"/>
          <a:chOff x="0" y="0"/>
          <a:chExt cx="0" cy="0"/>
        </a:xfrm>
      </p:grpSpPr>
      <p:pic>
        <p:nvPicPr>
          <p:cNvPr id="7" name="Picture 2" descr="G:\PLAN RECONNEXION 2019 2022\IDENTITE DE MARQUE 2020\FORMES\PNG\PNG_orange-1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7699" y="3795667"/>
            <a:ext cx="4792172" cy="47921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PLAN RECONNEXION 2019 2022\IDENTITE DE MARQUE 2020\FORMES\PNG\PNG_orange-1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85266" y="-1145578"/>
            <a:ext cx="3494449" cy="349444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7"/>
          <p:cNvSpPr>
            <a:spLocks noGrp="1"/>
          </p:cNvSpPr>
          <p:nvPr>
            <p:ph type="body" sz="quarter" idx="10"/>
          </p:nvPr>
        </p:nvSpPr>
        <p:spPr>
          <a:xfrm>
            <a:off x="239349" y="356660"/>
            <a:ext cx="5856651" cy="1056117"/>
          </a:xfrm>
        </p:spPr>
        <p:txBody>
          <a:bodyPr/>
          <a:lstStyle>
            <a:lvl1pPr marL="0" indent="0">
              <a:buNone/>
              <a:defRPr>
                <a:solidFill>
                  <a:srgbClr val="0D2546"/>
                </a:solidFill>
                <a:latin typeface="FrontageCondensed-Inline" pitchFamily="50" charset="0"/>
              </a:defRPr>
            </a:lvl1pPr>
          </a:lstStyle>
          <a:p>
            <a:pPr lvl="0"/>
            <a:r>
              <a:rPr lang="fr-FR"/>
              <a:t>Modifiez </a:t>
            </a:r>
          </a:p>
        </p:txBody>
      </p:sp>
      <p:sp>
        <p:nvSpPr>
          <p:cNvPr id="11" name="Espace réservé du texte 7"/>
          <p:cNvSpPr>
            <a:spLocks noGrp="1"/>
          </p:cNvSpPr>
          <p:nvPr>
            <p:ph type="body" sz="quarter" idx="11"/>
          </p:nvPr>
        </p:nvSpPr>
        <p:spPr>
          <a:xfrm>
            <a:off x="239349" y="1988841"/>
            <a:ext cx="9120088" cy="1344084"/>
          </a:xfrm>
        </p:spPr>
        <p:txBody>
          <a:bodyPr>
            <a:normAutofit/>
          </a:bodyPr>
          <a:lstStyle>
            <a:lvl1pPr marL="457189" indent="-457189">
              <a:buFont typeface="Arial" panose="020B0604020202020204" pitchFamily="34" charset="0"/>
              <a:buChar char="•"/>
              <a:defRPr sz="2667">
                <a:solidFill>
                  <a:srgbClr val="0D2546"/>
                </a:solidFill>
                <a:latin typeface="Affogato" panose="00000500000000000000" pitchFamily="2" charset="0"/>
              </a:defRPr>
            </a:lvl1pPr>
            <a:lvl2pPr marL="609585" indent="0">
              <a:buFont typeface="Arial" panose="020B0604020202020204" pitchFamily="34" charset="0"/>
              <a:buNone/>
              <a:defRPr>
                <a:solidFill>
                  <a:srgbClr val="124483"/>
                </a:solidFill>
              </a:defRPr>
            </a:lvl2pPr>
            <a:lvl3pPr marL="1676358" indent="-457189">
              <a:buFont typeface="Arial" panose="020B0604020202020204" pitchFamily="34" charset="0"/>
              <a:buChar char="•"/>
              <a:defRPr>
                <a:solidFill>
                  <a:srgbClr val="124483"/>
                </a:solidFill>
              </a:defRPr>
            </a:lvl3pPr>
            <a:lvl4pPr marL="2285943" indent="-457189">
              <a:buFont typeface="Arial" panose="020B0604020202020204" pitchFamily="34" charset="0"/>
              <a:buChar char="•"/>
              <a:defRPr>
                <a:solidFill>
                  <a:srgbClr val="124483"/>
                </a:solidFill>
              </a:defRPr>
            </a:lvl4pPr>
            <a:lvl5pPr marL="2895528" indent="-457189">
              <a:buFont typeface="Arial" panose="020B0604020202020204" pitchFamily="34" charset="0"/>
              <a:buChar char="•"/>
              <a:defRPr>
                <a:solidFill>
                  <a:srgbClr val="124483"/>
                </a:solidFill>
              </a:defRPr>
            </a:lvl5pPr>
          </a:lstStyle>
          <a:p>
            <a:pPr lvl="0"/>
            <a:r>
              <a:rPr lang="fr-FR"/>
              <a:t>Modifiez les styles du texte du masque</a:t>
            </a:r>
          </a:p>
          <a:p>
            <a:pPr lvl="0"/>
            <a:r>
              <a:rPr lang="fr-FR"/>
              <a:t>Deuxième niveau</a:t>
            </a:r>
          </a:p>
          <a:p>
            <a:pPr lvl="0"/>
            <a:endParaRPr lang="fr-FR"/>
          </a:p>
        </p:txBody>
      </p:sp>
      <p:pic>
        <p:nvPicPr>
          <p:cNvPr id="6" name="Picture 2" descr="G:\PLAN RECONNEXION 2019 2022\IDENTITE DE MARQUE 2020\LOGOS\ECF PRO\RVB\PNG\PNG_logo-ECFPRO-RVB-57x5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0126" y="5705978"/>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5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et contenu 1">
    <p:spTree>
      <p:nvGrpSpPr>
        <p:cNvPr id="1" name=""/>
        <p:cNvGrpSpPr/>
        <p:nvPr/>
      </p:nvGrpSpPr>
      <p:grpSpPr>
        <a:xfrm>
          <a:off x="0" y="0"/>
          <a:ext cx="0" cy="0"/>
          <a:chOff x="0" y="0"/>
          <a:chExt cx="0" cy="0"/>
        </a:xfrm>
      </p:grpSpPr>
      <p:pic>
        <p:nvPicPr>
          <p:cNvPr id="3074" name="Picture 2" descr="V:\PHOTOS - IMAGES\Images istock\GettyImages-112645861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0525" r="12620"/>
          <a:stretch/>
        </p:blipFill>
        <p:spPr bwMode="auto">
          <a:xfrm>
            <a:off x="-1" y="3"/>
            <a:ext cx="6113961" cy="686047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6479118" y="452967"/>
            <a:ext cx="5568949" cy="1344084"/>
          </a:xfrm>
        </p:spPr>
        <p:txBody>
          <a:bodyPr/>
          <a:lstStyle>
            <a:lvl1pPr marL="0" indent="0">
              <a:buNone/>
              <a:defRPr>
                <a:solidFill>
                  <a:srgbClr val="0D2546"/>
                </a:solidFill>
                <a:latin typeface="FrontageCondensed-Inline" pitchFamily="50" charset="0"/>
              </a:defRPr>
            </a:lvl1pPr>
          </a:lstStyle>
          <a:p>
            <a:pPr lvl="0"/>
            <a:r>
              <a:rPr lang="fr-FR"/>
              <a:t>Modifiez les styles du texte du masque</a:t>
            </a:r>
          </a:p>
        </p:txBody>
      </p:sp>
      <p:sp>
        <p:nvSpPr>
          <p:cNvPr id="12" name="Espace réservé du texte 7"/>
          <p:cNvSpPr>
            <a:spLocks noGrp="1"/>
          </p:cNvSpPr>
          <p:nvPr>
            <p:ph type="body" sz="quarter" idx="11"/>
          </p:nvPr>
        </p:nvSpPr>
        <p:spPr>
          <a:xfrm>
            <a:off x="6480043" y="2181225"/>
            <a:ext cx="5568949"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pic>
        <p:nvPicPr>
          <p:cNvPr id="3075" name="Picture 3" descr="G:\PLAN RECONNEXION 2019 2022\IDENTITE DE MARQUE 2020\FORMES\PNG\PNG_orange-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8784" y="4600227"/>
            <a:ext cx="4150352" cy="4150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PLAN RECONNEXION 2019 2022\IDENTITE DE MARQUE 2020\LOGOS\ECF PRO\RVB\PNG\PNG_logo-ECFPRO-RVB-57x57.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34" y="5872943"/>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2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mise en ava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pic>
        <p:nvPicPr>
          <p:cNvPr id="7171" name="Picture 3" descr="G:\PLAN RECONNEXION 2019 2022\IDENTITE DE MARQUE 2020\FORMES\PNG\PNG_blanc-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42158" y="4053081"/>
            <a:ext cx="1699684" cy="1695451"/>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7"/>
          <p:cNvSpPr>
            <a:spLocks noGrp="1"/>
          </p:cNvSpPr>
          <p:nvPr>
            <p:ph type="body" sz="quarter" idx="10"/>
          </p:nvPr>
        </p:nvSpPr>
        <p:spPr>
          <a:xfrm>
            <a:off x="6192011" y="548680"/>
            <a:ext cx="5856651" cy="1056117"/>
          </a:xfrm>
        </p:spPr>
        <p:txBody>
          <a:bodyPr/>
          <a:lstStyle>
            <a:lvl1pPr marL="0" indent="0">
              <a:buNone/>
              <a:defRPr>
                <a:solidFill>
                  <a:schemeClr val="bg1"/>
                </a:solidFill>
                <a:latin typeface="FrontageCondensed-Inline" pitchFamily="50" charset="0"/>
              </a:defRPr>
            </a:lvl1pPr>
          </a:lstStyle>
          <a:p>
            <a:pPr lvl="0"/>
            <a:r>
              <a:rPr lang="fr-FR"/>
              <a:t>Modifiez </a:t>
            </a:r>
          </a:p>
        </p:txBody>
      </p:sp>
      <p:sp>
        <p:nvSpPr>
          <p:cNvPr id="11" name="Espace réservé du texte 7"/>
          <p:cNvSpPr>
            <a:spLocks noGrp="1"/>
          </p:cNvSpPr>
          <p:nvPr>
            <p:ph type="body" sz="quarter" idx="11"/>
          </p:nvPr>
        </p:nvSpPr>
        <p:spPr>
          <a:xfrm>
            <a:off x="6192011" y="1700809"/>
            <a:ext cx="5280587" cy="1344084"/>
          </a:xfrm>
        </p:spPr>
        <p:txBody>
          <a:bodyPr>
            <a:normAutofit/>
          </a:bodyPr>
          <a:lstStyle>
            <a:lvl1pPr marL="0" indent="0">
              <a:buNone/>
              <a:defRPr sz="2667">
                <a:solidFill>
                  <a:schemeClr val="bg1"/>
                </a:solidFill>
                <a:latin typeface="Affogato" panose="00000500000000000000" pitchFamily="2" charset="0"/>
              </a:defRPr>
            </a:lvl1pPr>
          </a:lstStyle>
          <a:p>
            <a:pPr lvl="0"/>
            <a:r>
              <a:rPr lang="fr-FR"/>
              <a:t>Modifiez les styles du texte du masque</a:t>
            </a:r>
          </a:p>
        </p:txBody>
      </p:sp>
      <p:pic>
        <p:nvPicPr>
          <p:cNvPr id="7173" name="Picture 5" descr="G:\PLAN RECONNEXION 2019 2022\IDENTITE DE MARQUE 2020\FORMES\PNG\PNG_orang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1798" y="4844226"/>
            <a:ext cx="2825220" cy="28252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08561" y="343507"/>
            <a:ext cx="5700779" cy="6144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sp>
        <p:nvSpPr>
          <p:cNvPr id="8" name="Espace réservé du texte 7"/>
          <p:cNvSpPr>
            <a:spLocks noGrp="1"/>
          </p:cNvSpPr>
          <p:nvPr>
            <p:ph type="body" sz="quarter" idx="12"/>
          </p:nvPr>
        </p:nvSpPr>
        <p:spPr>
          <a:xfrm>
            <a:off x="518657" y="2893551"/>
            <a:ext cx="5280587" cy="2230900"/>
          </a:xfrm>
        </p:spPr>
        <p:txBody>
          <a:bodyPr>
            <a:normAutofit/>
          </a:bodyPr>
          <a:lstStyle>
            <a:lvl1pPr marL="0" indent="0" algn="l">
              <a:buNone/>
              <a:defRPr sz="2667">
                <a:solidFill>
                  <a:srgbClr val="0D2546"/>
                </a:solidFill>
                <a:latin typeface="Affogato" panose="00000500000000000000" pitchFamily="2" charset="0"/>
              </a:defRPr>
            </a:lvl1pPr>
          </a:lstStyle>
          <a:p>
            <a:pPr lvl="0"/>
            <a:r>
              <a:rPr lang="fr-FR"/>
              <a:t>Modifiez les styles du texte du masque</a:t>
            </a:r>
          </a:p>
        </p:txBody>
      </p:sp>
      <p:sp>
        <p:nvSpPr>
          <p:cNvPr id="12" name="Espace réservé du texte 7"/>
          <p:cNvSpPr>
            <a:spLocks noGrp="1"/>
          </p:cNvSpPr>
          <p:nvPr>
            <p:ph type="body" sz="quarter" idx="13"/>
          </p:nvPr>
        </p:nvSpPr>
        <p:spPr>
          <a:xfrm>
            <a:off x="518657" y="1893557"/>
            <a:ext cx="5280587" cy="959711"/>
          </a:xfrm>
        </p:spPr>
        <p:txBody>
          <a:bodyPr>
            <a:noAutofit/>
          </a:bodyPr>
          <a:lstStyle>
            <a:lvl1pPr marL="0" indent="0" algn="l">
              <a:buNone/>
              <a:defRPr sz="2667">
                <a:solidFill>
                  <a:srgbClr val="0D2546"/>
                </a:solidFill>
                <a:latin typeface="Affogato Bold" panose="00000800000000000000" pitchFamily="2" charset="0"/>
              </a:defRPr>
            </a:lvl1pPr>
          </a:lstStyle>
          <a:p>
            <a:pPr lvl="0"/>
            <a:r>
              <a:rPr lang="fr-FR"/>
              <a:t>Modifiez les styles du texte du masque</a:t>
            </a:r>
          </a:p>
        </p:txBody>
      </p:sp>
      <p:pic>
        <p:nvPicPr>
          <p:cNvPr id="7172" name="Picture 4" descr="G:\PLAN RECONNEXION 2019 2022\IDENTITE DE MARQUE 2020\FORMES\PNG\PNG_orange-7.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61616" y="-504218"/>
            <a:ext cx="1695449" cy="169544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PLAN RECONNEXION 2019 2022\IDENTITE DE MARQUE 2020\FORMES\PNG\PNG_orange-18.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217943">
            <a:off x="432197" y="-95770"/>
            <a:ext cx="617660" cy="617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1371" y="198848"/>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49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pic>
        <p:nvPicPr>
          <p:cNvPr id="8195" name="Picture 3" descr="G:\PLAN RECONNEXION 2019 2022\IDENTITE DE MARQUE 2020\FORMES\PNG\PNG_bleu ECF pro-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534" y="-468548"/>
            <a:ext cx="1596105" cy="15921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273956" y="308654"/>
            <a:ext cx="11644089" cy="624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sp>
        <p:nvSpPr>
          <p:cNvPr id="4" name="Espace réservé du texte 7"/>
          <p:cNvSpPr>
            <a:spLocks noGrp="1"/>
          </p:cNvSpPr>
          <p:nvPr>
            <p:ph type="body" sz="quarter" idx="10"/>
          </p:nvPr>
        </p:nvSpPr>
        <p:spPr>
          <a:xfrm>
            <a:off x="431371" y="548680"/>
            <a:ext cx="5856651" cy="1056117"/>
          </a:xfrm>
        </p:spPr>
        <p:txBody>
          <a:bodyPr/>
          <a:lstStyle>
            <a:lvl1pPr marL="0" indent="0">
              <a:buNone/>
              <a:defRPr>
                <a:solidFill>
                  <a:srgbClr val="0D2546"/>
                </a:solidFill>
                <a:latin typeface="FrontageCondensed-Inline" pitchFamily="50" charset="0"/>
              </a:defRPr>
            </a:lvl1pPr>
          </a:lstStyle>
          <a:p>
            <a:pPr lvl="0"/>
            <a:r>
              <a:rPr lang="fr-FR"/>
              <a:t>Modifiez </a:t>
            </a:r>
          </a:p>
        </p:txBody>
      </p:sp>
      <p:sp>
        <p:nvSpPr>
          <p:cNvPr id="5" name="Espace réservé du texte 7"/>
          <p:cNvSpPr>
            <a:spLocks noGrp="1"/>
          </p:cNvSpPr>
          <p:nvPr>
            <p:ph type="body" sz="quarter" idx="11"/>
          </p:nvPr>
        </p:nvSpPr>
        <p:spPr>
          <a:xfrm>
            <a:off x="431371" y="1700809"/>
            <a:ext cx="8352928"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pic>
        <p:nvPicPr>
          <p:cNvPr id="8194" name="Picture 2" descr="G:\PLAN RECONNEXION 2019 2022\IDENTITE DE MARQUE 2020\FORMES\PNG\PNG_bleu ECF pro-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0681" y="3429000"/>
            <a:ext cx="829271" cy="82926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PLAN RECONNEXION 2019 2022\IDENTITE DE MARQUE 2020\FORMES\PNG\PNG_bleu ECF pro-3.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45783"/>
          <a:stretch/>
        </p:blipFill>
        <p:spPr bwMode="auto">
          <a:xfrm>
            <a:off x="7152118" y="5253204"/>
            <a:ext cx="2959961" cy="1604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PLAN RECONNEXION 2019 2022\IDENTITE DE MARQUE 2020\LOGOS\ECF PRO\RVB\PNG\PNG_logo-ECFPRO-RVB-57x5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12491" y="308654"/>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94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u et image 2">
    <p:spTree>
      <p:nvGrpSpPr>
        <p:cNvPr id="1" name=""/>
        <p:cNvGrpSpPr/>
        <p:nvPr/>
      </p:nvGrpSpPr>
      <p:grpSpPr>
        <a:xfrm>
          <a:off x="0" y="0"/>
          <a:ext cx="0" cy="0"/>
          <a:chOff x="0" y="0"/>
          <a:chExt cx="0" cy="0"/>
        </a:xfrm>
      </p:grpSpPr>
      <p:pic>
        <p:nvPicPr>
          <p:cNvPr id="5124" name="Picture 4" descr="G:\PLAN RECONNEXION 2019 2022\IDENTITE DE MARQUE 2020\FORMES\PNG\PNG_bleu ECF pro-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128" y="6150579"/>
            <a:ext cx="871527" cy="8715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PLAN RECONNEXION 2019 2022\IDENTITE DE MARQUE 2020\FORMES\PNG\PNG_bleu ECF pro-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9128" y="5507267"/>
            <a:ext cx="1111341" cy="111134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V:\PHOTOS - IMAGES\Images istock\GettyImages-940954192.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282" r="21593"/>
          <a:stretch/>
        </p:blipFill>
        <p:spPr bwMode="auto">
          <a:xfrm>
            <a:off x="6096000" y="-14421"/>
            <a:ext cx="6096001" cy="687242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PLAN RECONNEXION 2019 2022\IDENTITE DE MARQUE 2020\FORMES\PNG\PNG_orange-1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55841" y="-1578497"/>
            <a:ext cx="4023129" cy="4023132"/>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7"/>
          <p:cNvSpPr>
            <a:spLocks noGrp="1"/>
          </p:cNvSpPr>
          <p:nvPr>
            <p:ph type="body" sz="quarter" idx="10"/>
          </p:nvPr>
        </p:nvSpPr>
        <p:spPr>
          <a:xfrm>
            <a:off x="239350" y="356659"/>
            <a:ext cx="5568949" cy="1344084"/>
          </a:xfrm>
        </p:spPr>
        <p:txBody>
          <a:bodyPr/>
          <a:lstStyle>
            <a:lvl1pPr marL="0" indent="0">
              <a:buNone/>
              <a:defRPr>
                <a:solidFill>
                  <a:srgbClr val="0D2546"/>
                </a:solidFill>
                <a:latin typeface="FrontageCondensed-Inline" pitchFamily="50" charset="0"/>
              </a:defRPr>
            </a:lvl1pPr>
          </a:lstStyle>
          <a:p>
            <a:pPr lvl="0"/>
            <a:r>
              <a:rPr lang="fr-FR"/>
              <a:t>Modifiez les styles du texte du masque</a:t>
            </a:r>
          </a:p>
        </p:txBody>
      </p:sp>
      <p:sp>
        <p:nvSpPr>
          <p:cNvPr id="10" name="Espace réservé du texte 7"/>
          <p:cNvSpPr>
            <a:spLocks noGrp="1"/>
          </p:cNvSpPr>
          <p:nvPr>
            <p:ph type="body" sz="quarter" idx="11"/>
          </p:nvPr>
        </p:nvSpPr>
        <p:spPr>
          <a:xfrm>
            <a:off x="240275" y="2084917"/>
            <a:ext cx="5568949"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pic>
        <p:nvPicPr>
          <p:cNvPr id="8"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9350" y="6050556"/>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7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pic>
        <p:nvPicPr>
          <p:cNvPr id="8195" name="Picture 3" descr="G:\PLAN RECONNEXION 2019 2022\IDENTITE DE MARQUE 2020\FORMES\PNG\PNG_bleu ECF pro-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534" y="-468548"/>
            <a:ext cx="1596105" cy="15921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273956" y="308654"/>
            <a:ext cx="11644089" cy="624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sp>
        <p:nvSpPr>
          <p:cNvPr id="4" name="Espace réservé du texte 7"/>
          <p:cNvSpPr>
            <a:spLocks noGrp="1"/>
          </p:cNvSpPr>
          <p:nvPr>
            <p:ph type="body" sz="quarter" idx="10"/>
          </p:nvPr>
        </p:nvSpPr>
        <p:spPr>
          <a:xfrm>
            <a:off x="431371" y="548680"/>
            <a:ext cx="5856651" cy="1056117"/>
          </a:xfrm>
        </p:spPr>
        <p:txBody>
          <a:bodyPr/>
          <a:lstStyle>
            <a:lvl1pPr marL="0" indent="0">
              <a:buNone/>
              <a:defRPr>
                <a:solidFill>
                  <a:srgbClr val="0D2546"/>
                </a:solidFill>
                <a:latin typeface="FrontageCondensed-Inline" pitchFamily="50" charset="0"/>
              </a:defRPr>
            </a:lvl1pPr>
          </a:lstStyle>
          <a:p>
            <a:pPr lvl="0"/>
            <a:r>
              <a:rPr lang="fr-FR"/>
              <a:t>Modifiez </a:t>
            </a:r>
          </a:p>
        </p:txBody>
      </p:sp>
      <p:sp>
        <p:nvSpPr>
          <p:cNvPr id="5" name="Espace réservé du texte 7"/>
          <p:cNvSpPr>
            <a:spLocks noGrp="1"/>
          </p:cNvSpPr>
          <p:nvPr>
            <p:ph type="body" sz="quarter" idx="11"/>
          </p:nvPr>
        </p:nvSpPr>
        <p:spPr>
          <a:xfrm>
            <a:off x="431371" y="1700809"/>
            <a:ext cx="8352928"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pic>
        <p:nvPicPr>
          <p:cNvPr id="8194" name="Picture 2" descr="G:\PLAN RECONNEXION 2019 2022\IDENTITE DE MARQUE 2020\FORMES\PNG\PNG_bleu ECF pro-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0681" y="3429000"/>
            <a:ext cx="829271" cy="82926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PLAN RECONNEXION 2019 2022\IDENTITE DE MARQUE 2020\FORMES\PNG\PNG_bleu ECF pro-3.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45783"/>
          <a:stretch/>
        </p:blipFill>
        <p:spPr bwMode="auto">
          <a:xfrm>
            <a:off x="7152118" y="5253204"/>
            <a:ext cx="2959961" cy="1604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PLAN RECONNEXION 2019 2022\IDENTITE DE MARQUE 2020\LOGOS\ECF PRO\RVB\PNG\PNG_logo-ECFPRO-RVB-57x5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12491" y="308654"/>
            <a:ext cx="967316" cy="97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776BB-90DC-15DA-6214-940FD2AED6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F7ACC1-94F7-99E6-E0C7-30A844B094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63A70F-34AE-3175-2920-4D8AC093E8F0}"/>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72FAF576-FAC0-AA62-1600-D4CFA0DA47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CDB2C5-C92C-987B-0E0A-6811FF231154}"/>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1066860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 et contenu 2">
    <p:spTree>
      <p:nvGrpSpPr>
        <p:cNvPr id="1" name=""/>
        <p:cNvGrpSpPr/>
        <p:nvPr/>
      </p:nvGrpSpPr>
      <p:grpSpPr>
        <a:xfrm>
          <a:off x="0" y="0"/>
          <a:ext cx="0" cy="0"/>
          <a:chOff x="0" y="0"/>
          <a:chExt cx="0" cy="0"/>
        </a:xfrm>
      </p:grpSpPr>
      <p:pic>
        <p:nvPicPr>
          <p:cNvPr id="11267" name="Picture 3" descr="G:\PLAN RECONNEXION 2019 2022\IDENTITE DE MARQUE 2020\FORMES\PNG\PNG_bleu ECF pro-1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48395" y="5445225"/>
            <a:ext cx="1695451" cy="1695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PLAN RECONNEXION 2019 2022\IDENTITE DE MARQUE 2020\LOGOS\ECF PRO\RVB\PNG\PNG_logo-ECFPRO-RVB-57x5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43601" y="5782758"/>
            <a:ext cx="967316" cy="97154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V:\PHOTOS - IMAGES\Images istock\GettyImages-874515358.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6319" t="-884" r="41771" b="499"/>
          <a:stretch/>
        </p:blipFill>
        <p:spPr bwMode="auto">
          <a:xfrm>
            <a:off x="-48683" y="-61696"/>
            <a:ext cx="3936283" cy="69660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LAN RECONNEXION 2019 2022\IDENTITE DE MARQUE 2020\FORMES\PNG\PNG_orange-1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877162" y="-1131303"/>
            <a:ext cx="2267511" cy="226186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4271798" y="356659"/>
            <a:ext cx="5568949" cy="1344084"/>
          </a:xfrm>
        </p:spPr>
        <p:txBody>
          <a:bodyPr/>
          <a:lstStyle>
            <a:lvl1pPr marL="0" indent="0">
              <a:buNone/>
              <a:defRPr>
                <a:solidFill>
                  <a:srgbClr val="0D2546"/>
                </a:solidFill>
                <a:latin typeface="FrontageCondensed-Inline" pitchFamily="50" charset="0"/>
              </a:defRPr>
            </a:lvl1pPr>
          </a:lstStyle>
          <a:p>
            <a:pPr lvl="0"/>
            <a:r>
              <a:rPr lang="fr-FR"/>
              <a:t>Modifiez les styles du texte du masque</a:t>
            </a:r>
          </a:p>
        </p:txBody>
      </p:sp>
      <p:sp>
        <p:nvSpPr>
          <p:cNvPr id="12" name="Espace réservé du texte 7"/>
          <p:cNvSpPr>
            <a:spLocks noGrp="1"/>
          </p:cNvSpPr>
          <p:nvPr>
            <p:ph type="body" sz="quarter" idx="11"/>
          </p:nvPr>
        </p:nvSpPr>
        <p:spPr>
          <a:xfrm>
            <a:off x="4272723" y="2084917"/>
            <a:ext cx="5568949" cy="1344084"/>
          </a:xfrm>
        </p:spPr>
        <p:txBody>
          <a:bodyPr>
            <a:normAutofit/>
          </a:bodyPr>
          <a:lstStyle>
            <a:lvl1pPr marL="0" indent="0">
              <a:buNone/>
              <a:defRPr sz="2667">
                <a:solidFill>
                  <a:srgbClr val="0D2546"/>
                </a:solidFill>
                <a:latin typeface="Affogato" panose="00000500000000000000" pitchFamily="2" charset="0"/>
              </a:defRPr>
            </a:lvl1pPr>
          </a:lstStyle>
          <a:p>
            <a:pPr lvl="0"/>
            <a:r>
              <a:rPr lang="fr-FR"/>
              <a:t>Modifiez les styles du texte du masque</a:t>
            </a:r>
          </a:p>
        </p:txBody>
      </p:sp>
      <p:sp>
        <p:nvSpPr>
          <p:cNvPr id="3" name="Rectangle 2"/>
          <p:cNvSpPr/>
          <p:nvPr userDrawn="1"/>
        </p:nvSpPr>
        <p:spPr>
          <a:xfrm>
            <a:off x="3887600" y="-61696"/>
            <a:ext cx="60959" cy="6981395"/>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6451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de fin ">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 </a:t>
            </a:r>
          </a:p>
        </p:txBody>
      </p:sp>
      <p:pic>
        <p:nvPicPr>
          <p:cNvPr id="9219" name="Picture 3" descr="V:\PHOTOS - IMAGES\Images istock\GettyImages-89136384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421" r="5955"/>
          <a:stretch/>
        </p:blipFill>
        <p:spPr bwMode="auto">
          <a:xfrm>
            <a:off x="2" y="-123395"/>
            <a:ext cx="6863135" cy="69813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PLAN RECONNEXION 2019 2022\IDENTITE DE MARQUE 2020\FORMES\PNG\PNG_bleu ECF pro-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6807" y="-1769228"/>
            <a:ext cx="4284333" cy="428433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PLAN RECONNEXION 2019 2022\IDENTITE DE MARQUE 2020\FORMES\PNG\PNG_orange-17.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80171" y="4965172"/>
            <a:ext cx="3023661" cy="30236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carla-elena\Desktop\croi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26046" y="0"/>
            <a:ext cx="874183" cy="874184"/>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14"/>
          <p:cNvSpPr>
            <a:spLocks noGrp="1"/>
          </p:cNvSpPr>
          <p:nvPr>
            <p:ph type="body" sz="quarter" idx="10"/>
          </p:nvPr>
        </p:nvSpPr>
        <p:spPr>
          <a:xfrm>
            <a:off x="7152118" y="1876005"/>
            <a:ext cx="4518591" cy="2592057"/>
          </a:xfrm>
        </p:spPr>
        <p:txBody>
          <a:bodyPr>
            <a:noAutofit/>
          </a:bodyPr>
          <a:lstStyle>
            <a:lvl1pPr marL="0" indent="0">
              <a:buNone/>
              <a:defRPr sz="6400">
                <a:solidFill>
                  <a:schemeClr val="bg1"/>
                </a:solidFill>
                <a:latin typeface="FrontageCondensed-Inline" pitchFamily="50" charset="0"/>
              </a:defRPr>
            </a:lvl1pPr>
            <a:lvl2pPr>
              <a:defRPr sz="4800">
                <a:solidFill>
                  <a:schemeClr val="bg1"/>
                </a:solidFill>
                <a:latin typeface="FrontageCondensed-Inline" pitchFamily="50" charset="0"/>
              </a:defRPr>
            </a:lvl2pPr>
            <a:lvl3pPr>
              <a:defRPr sz="4267">
                <a:solidFill>
                  <a:schemeClr val="bg1"/>
                </a:solidFill>
                <a:latin typeface="FrontageCondensed-Inline" pitchFamily="50" charset="0"/>
              </a:defRPr>
            </a:lvl3pPr>
            <a:lvl4pPr>
              <a:defRPr sz="3733">
                <a:solidFill>
                  <a:schemeClr val="bg1"/>
                </a:solidFill>
                <a:latin typeface="FrontageCondensed-Inline" pitchFamily="50" charset="0"/>
              </a:defRPr>
            </a:lvl4pPr>
            <a:lvl5pPr>
              <a:defRPr sz="3733">
                <a:solidFill>
                  <a:schemeClr val="bg1"/>
                </a:solidFill>
                <a:latin typeface="FrontageCondensed-Inline" pitchFamily="50" charset="0"/>
              </a:defRPr>
            </a:lvl5pPr>
          </a:lstStyle>
          <a:p>
            <a:pPr lvl="0"/>
            <a:r>
              <a:rPr lang="fr-FR"/>
              <a:t>Modifiez les styles du texte</a:t>
            </a:r>
          </a:p>
        </p:txBody>
      </p:sp>
    </p:spTree>
    <p:extLst>
      <p:ext uri="{BB962C8B-B14F-4D97-AF65-F5344CB8AC3E}">
        <p14:creationId xmlns:p14="http://schemas.microsoft.com/office/powerpoint/2010/main" val="261094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E4837-37DD-E3AA-7532-3936E5ED7F8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4CEBF3-8318-7B78-1908-F614ADC78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229C69-7D7B-D329-AE62-0B8FA5FD5870}"/>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A25AB9A8-09E7-7B98-7DDD-3DD51DDAB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3F65B1-36C4-2209-A474-6DD7F88FA7EC}"/>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3578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53615-BA52-F58F-16BC-A142CCE9DF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6CAB89B-0F7B-1741-5112-D34CD58A553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35322B5-C61F-0FFE-8558-8DA03ADB5CD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60DA19-CC2E-4671-E60E-121244B0AFAB}"/>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6" name="Espace réservé du pied de page 5">
            <a:extLst>
              <a:ext uri="{FF2B5EF4-FFF2-40B4-BE49-F238E27FC236}">
                <a16:creationId xmlns:a16="http://schemas.microsoft.com/office/drawing/2014/main" id="{81565D59-5300-E133-CB6F-A622BE988D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13B24A-7FDD-DC00-433F-A5DBA4D3862B}"/>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23967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F5A24-4AA4-856D-97DD-C111049F43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FEEA4DB-8C2B-DA3F-3138-B5DD9C811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F750CE-0B40-1C62-5F89-6CA9CF0976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2543803-4550-8C3C-6554-8E171879D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999D9-6D1F-0B36-152F-61211D270D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26FFAC-41CB-FF70-F0F2-CED07ACE8212}"/>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8" name="Espace réservé du pied de page 7">
            <a:extLst>
              <a:ext uri="{FF2B5EF4-FFF2-40B4-BE49-F238E27FC236}">
                <a16:creationId xmlns:a16="http://schemas.microsoft.com/office/drawing/2014/main" id="{5BDBEE67-E16C-BABB-464C-8D2DC8D86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6EADB3F-8D4F-A436-D1BE-A9F3AFC44C3D}"/>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153206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12224-8099-EEE5-297D-A73F541FF2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C254593-5865-6349-054F-B072467C0E71}"/>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4" name="Espace réservé du pied de page 3">
            <a:extLst>
              <a:ext uri="{FF2B5EF4-FFF2-40B4-BE49-F238E27FC236}">
                <a16:creationId xmlns:a16="http://schemas.microsoft.com/office/drawing/2014/main" id="{E32F6ECC-CCED-23AA-1177-071F9FB7595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52389AF-B91B-8CA2-127B-3078AF5BF42B}"/>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153314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CF3E64-6814-BCE9-05E9-D2C05FFFB332}"/>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3" name="Espace réservé du pied de page 2">
            <a:extLst>
              <a:ext uri="{FF2B5EF4-FFF2-40B4-BE49-F238E27FC236}">
                <a16:creationId xmlns:a16="http://schemas.microsoft.com/office/drawing/2014/main" id="{21EF6BE2-9AA3-2787-D594-8384BD107AA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756D822-6086-0877-8AE0-E099F5B3C4F2}"/>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90582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76B7EF-964E-4F34-9D95-202C588781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96A627B-0E1B-159E-0786-C1010B4F0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E35D64-7F1B-7C20-BAEE-04243E231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1AEC53-11A9-B971-F622-32DFA26237A7}"/>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6" name="Espace réservé du pied de page 5">
            <a:extLst>
              <a:ext uri="{FF2B5EF4-FFF2-40B4-BE49-F238E27FC236}">
                <a16:creationId xmlns:a16="http://schemas.microsoft.com/office/drawing/2014/main" id="{443DBD20-B1AF-2B5E-518D-E7D250DA3B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0677DA-C654-2F96-109A-CE78E72949C4}"/>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38457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24463-1E34-66A3-D58E-91285E3094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B424905-4163-0C2C-463F-754EC1068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033022-A662-545A-4E7B-B3F95D882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316DF82-4C77-4AE4-BCE6-61292847F34C}"/>
              </a:ext>
            </a:extLst>
          </p:cNvPr>
          <p:cNvSpPr>
            <a:spLocks noGrp="1"/>
          </p:cNvSpPr>
          <p:nvPr>
            <p:ph type="dt" sz="half" idx="10"/>
          </p:nvPr>
        </p:nvSpPr>
        <p:spPr/>
        <p:txBody>
          <a:bodyPr/>
          <a:lstStyle/>
          <a:p>
            <a:fld id="{4CB8AF92-7143-4307-A5B5-30023E1C580A}" type="datetimeFigureOut">
              <a:rPr lang="fr-FR" smtClean="0"/>
              <a:t>31/07/2023</a:t>
            </a:fld>
            <a:endParaRPr lang="fr-FR"/>
          </a:p>
        </p:txBody>
      </p:sp>
      <p:sp>
        <p:nvSpPr>
          <p:cNvPr id="6" name="Espace réservé du pied de page 5">
            <a:extLst>
              <a:ext uri="{FF2B5EF4-FFF2-40B4-BE49-F238E27FC236}">
                <a16:creationId xmlns:a16="http://schemas.microsoft.com/office/drawing/2014/main" id="{B5E0A66C-74AC-C195-36ED-7AA32466AF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819DE4-A3DA-4377-CC06-D10E27AA73EF}"/>
              </a:ext>
            </a:extLst>
          </p:cNvPr>
          <p:cNvSpPr>
            <a:spLocks noGrp="1"/>
          </p:cNvSpPr>
          <p:nvPr>
            <p:ph type="sldNum" sz="quarter" idx="12"/>
          </p:nvPr>
        </p:nvSpPr>
        <p:spPr/>
        <p:txBody>
          <a:bodyPr/>
          <a:lstStyle/>
          <a:p>
            <a:fld id="{3F62340A-FBBB-4E32-8726-5AA8234331B4}" type="slidenum">
              <a:rPr lang="fr-FR" smtClean="0"/>
              <a:t>‹N°›</a:t>
            </a:fld>
            <a:endParaRPr lang="fr-FR"/>
          </a:p>
        </p:txBody>
      </p:sp>
    </p:spTree>
    <p:extLst>
      <p:ext uri="{BB962C8B-B14F-4D97-AF65-F5344CB8AC3E}">
        <p14:creationId xmlns:p14="http://schemas.microsoft.com/office/powerpoint/2010/main" val="143913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41DCD8-5784-4D4D-52CC-23B1418C2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B60E2A7-3121-62D1-07DB-619D5D94D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A03C82-2796-6B97-15EC-D0D510236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AF92-7143-4307-A5B5-30023E1C580A}" type="datetimeFigureOut">
              <a:rPr lang="fr-FR" smtClean="0"/>
              <a:t>31/07/2023</a:t>
            </a:fld>
            <a:endParaRPr lang="fr-FR"/>
          </a:p>
        </p:txBody>
      </p:sp>
      <p:sp>
        <p:nvSpPr>
          <p:cNvPr id="5" name="Espace réservé du pied de page 4">
            <a:extLst>
              <a:ext uri="{FF2B5EF4-FFF2-40B4-BE49-F238E27FC236}">
                <a16:creationId xmlns:a16="http://schemas.microsoft.com/office/drawing/2014/main" id="{0112F00E-26D2-CCA7-F591-46E233822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2A0EEE9-041C-96DE-A200-EF8B0DE0C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2340A-FBBB-4E32-8726-5AA8234331B4}" type="slidenum">
              <a:rPr lang="fr-FR" smtClean="0"/>
              <a:t>‹N°›</a:t>
            </a:fld>
            <a:endParaRPr lang="fr-FR"/>
          </a:p>
        </p:txBody>
      </p:sp>
    </p:spTree>
    <p:extLst>
      <p:ext uri="{BB962C8B-B14F-4D97-AF65-F5344CB8AC3E}">
        <p14:creationId xmlns:p14="http://schemas.microsoft.com/office/powerpoint/2010/main" val="17063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9.jpe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melogistique63-my.sharepoint.com/personal/serviceco63s_ecf-vigier_com/Documents/Pr%C3%A9sentation%20formation%20tp%20ECSR.pptx?web=1"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18/10/relationships/comments" Target="../comments/modernComment_11C_18043CB9.xml"/><Relationship Id="rId7" Type="http://schemas.openxmlformats.org/officeDocument/2006/relationships/hyperlink" Target="https://creativecommons.org/licenses/by-sa/3.0/"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hyperlink" Target="https://aquintadoslibros.blogspot.com/2019/11/xa-podes-seguirnos-no-instagram.html" TargetMode="External"/><Relationship Id="rId11" Type="http://schemas.openxmlformats.org/officeDocument/2006/relationships/image" Target="../media/image45.jpeg"/><Relationship Id="rId5" Type="http://schemas.microsoft.com/office/2007/relationships/hdphoto" Target="../media/hdphoto3.wdp"/><Relationship Id="rId10" Type="http://schemas.openxmlformats.org/officeDocument/2006/relationships/hyperlink" Target="https://g.page/r/CYG4uxg4yC0BEAI/review" TargetMode="External"/><Relationship Id="rId4" Type="http://schemas.openxmlformats.org/officeDocument/2006/relationships/image" Target="../media/image43.png"/><Relationship Id="rId9" Type="http://schemas.openxmlformats.org/officeDocument/2006/relationships/hyperlink" Target="https://pixabay.com/fr/illustrations/facebook-logo-r%C3%A9seau-social-r%C3%A9seau-77068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hyperlink" Target="https://www.ecf.asso.fr/Auto-ecole/Vigier/ECF-VIGIER-LE-PUY-ESPALY-ST-MARCEL" TargetMode="External"/><Relationship Id="rId3" Type="http://schemas.microsoft.com/office/2018/10/relationships/comments" Target="../comments/modernComment_10B_3835F023.xml"/><Relationship Id="rId7" Type="http://schemas.openxmlformats.org/officeDocument/2006/relationships/hyperlink" Target="https://www.ecf.asso.fr/Auto-ecole/Vigier/ECF-VIGIER-ST-ETIENNE-ROCHE-LA-MOLIER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ecf.asso.fr/Auto-ecole/Vigier/ECF-VIGIER-MONTLUCON" TargetMode="External"/><Relationship Id="rId5" Type="http://schemas.microsoft.com/office/2007/relationships/hdphoto" Target="../media/hdphoto2.wdp"/><Relationship Id="rId4" Type="http://schemas.openxmlformats.org/officeDocument/2006/relationships/image" Target="../media/image29.png"/><Relationship Id="rId9" Type="http://schemas.openxmlformats.org/officeDocument/2006/relationships/hyperlink" Target="https://www.ecf.asso.fr/Auto-ecole/Vigier/ECF-VIGIER-VARENNES-SUR-ALLIER"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3131B5A1-D9CB-834D-80D5-C3DF646010BF}"/>
              </a:ext>
            </a:extLst>
          </p:cNvPr>
          <p:cNvSpPr>
            <a:spLocks noGrp="1"/>
          </p:cNvSpPr>
          <p:nvPr>
            <p:ph type="body" sz="quarter" idx="10"/>
          </p:nvPr>
        </p:nvSpPr>
        <p:spPr>
          <a:xfrm>
            <a:off x="2132672" y="1892829"/>
            <a:ext cx="7968885" cy="3456384"/>
          </a:xfrm>
        </p:spPr>
        <p:txBody>
          <a:bodyPr vert="horz" lIns="91440" tIns="45720" rIns="91440" bIns="45720" rtlCol="0" anchor="t">
            <a:noAutofit/>
          </a:bodyPr>
          <a:lstStyle/>
          <a:p>
            <a:pPr algn="ctr"/>
            <a:r>
              <a:rPr lang="fr-FR" sz="4267"/>
              <a:t>LIVRET D’ACCUEIL STAGIAIRE</a:t>
            </a:r>
          </a:p>
          <a:p>
            <a:pPr algn="ctr"/>
            <a:r>
              <a:rPr lang="fr-FR" sz="4267"/>
              <a:t>ECF VIGIER</a:t>
            </a:r>
          </a:p>
          <a:p>
            <a:pPr algn="ctr"/>
            <a:r>
              <a:rPr lang="fr-FR" sz="4250">
                <a:solidFill>
                  <a:srgbClr val="F36F30"/>
                </a:solidFill>
                <a:latin typeface="FrontageCondensed-Inline"/>
              </a:rPr>
              <a:t>Varennes sur allier</a:t>
            </a:r>
          </a:p>
        </p:txBody>
      </p:sp>
      <p:sp>
        <p:nvSpPr>
          <p:cNvPr id="5" name="ZoneTexte 4">
            <a:extLst>
              <a:ext uri="{FF2B5EF4-FFF2-40B4-BE49-F238E27FC236}">
                <a16:creationId xmlns:a16="http://schemas.microsoft.com/office/drawing/2014/main" id="{243A52C1-A252-FAFD-5950-6A9E30CF637C}"/>
              </a:ext>
            </a:extLst>
          </p:cNvPr>
          <p:cNvSpPr txBox="1"/>
          <p:nvPr/>
        </p:nvSpPr>
        <p:spPr>
          <a:xfrm>
            <a:off x="1" y="0"/>
            <a:ext cx="3424959" cy="338554"/>
          </a:xfrm>
          <a:prstGeom prst="rect">
            <a:avLst/>
          </a:prstGeom>
          <a:noFill/>
        </p:spPr>
        <p:txBody>
          <a:bodyPr wrap="square">
            <a:spAutoFit/>
          </a:bodyPr>
          <a:lstStyle/>
          <a:p>
            <a:pPr eaLnBrk="1" hangingPunct="1"/>
            <a:r>
              <a:rPr lang="fr-FR" altLang="fr-FR" sz="1600" b="1" dirty="0">
                <a:solidFill>
                  <a:srgbClr val="F36F30"/>
                </a:solidFill>
                <a:latin typeface="Affogato Light" panose="00000400000000000000" pitchFamily="2" charset="0"/>
              </a:rPr>
              <a:t>Mis à jour : 07/2023</a:t>
            </a:r>
          </a:p>
        </p:txBody>
      </p:sp>
      <p:sp>
        <p:nvSpPr>
          <p:cNvPr id="4" name="ZoneTexte 3">
            <a:extLst>
              <a:ext uri="{FF2B5EF4-FFF2-40B4-BE49-F238E27FC236}">
                <a16:creationId xmlns:a16="http://schemas.microsoft.com/office/drawing/2014/main" id="{3B11C892-A950-F386-F4C7-6C32D6BF821F}"/>
              </a:ext>
            </a:extLst>
          </p:cNvPr>
          <p:cNvSpPr txBox="1"/>
          <p:nvPr/>
        </p:nvSpPr>
        <p:spPr>
          <a:xfrm>
            <a:off x="0" y="5754589"/>
            <a:ext cx="2639616" cy="338554"/>
          </a:xfrm>
          <a:prstGeom prst="rect">
            <a:avLst/>
          </a:prstGeom>
          <a:noFill/>
        </p:spPr>
        <p:txBody>
          <a:bodyPr wrap="square" lIns="91440" tIns="45720" rIns="91440" bIns="45720" anchor="t">
            <a:spAutoFit/>
          </a:bodyPr>
          <a:lstStyle/>
          <a:p>
            <a:endParaRPr lang="fr-FR" sz="1600" b="1">
              <a:solidFill>
                <a:srgbClr val="F36F30"/>
              </a:solidFill>
              <a:latin typeface="Affogato Bold" panose="00000800000000000000" pitchFamily="2" charset="0"/>
            </a:endParaRPr>
          </a:p>
        </p:txBody>
      </p:sp>
      <p:sp>
        <p:nvSpPr>
          <p:cNvPr id="8" name="ZoneTexte 7">
            <a:extLst>
              <a:ext uri="{FF2B5EF4-FFF2-40B4-BE49-F238E27FC236}">
                <a16:creationId xmlns:a16="http://schemas.microsoft.com/office/drawing/2014/main" id="{48726A9A-17A1-9C64-5211-2E039FC5B7CA}"/>
              </a:ext>
            </a:extLst>
          </p:cNvPr>
          <p:cNvSpPr txBox="1"/>
          <p:nvPr/>
        </p:nvSpPr>
        <p:spPr>
          <a:xfrm>
            <a:off x="8976320" y="5705120"/>
            <a:ext cx="3215680" cy="1077218"/>
          </a:xfrm>
          <a:prstGeom prst="rect">
            <a:avLst/>
          </a:prstGeom>
          <a:noFill/>
        </p:spPr>
        <p:txBody>
          <a:bodyPr wrap="square">
            <a:spAutoFit/>
          </a:bodyPr>
          <a:lstStyle/>
          <a:p>
            <a:pPr algn="r"/>
            <a:r>
              <a:rPr lang="fr-FR" sz="1600">
                <a:solidFill>
                  <a:srgbClr val="F36F30"/>
                </a:solidFill>
                <a:latin typeface="Affogato Bold" panose="00000800000000000000" pitchFamily="2" charset="0"/>
              </a:rPr>
              <a:t>ECF Vigier Varennes sur Allier</a:t>
            </a:r>
          </a:p>
          <a:p>
            <a:pPr algn="r"/>
            <a:r>
              <a:rPr lang="fr-FR" sz="1600">
                <a:solidFill>
                  <a:srgbClr val="F36F30"/>
                </a:solidFill>
                <a:latin typeface="Affogato Bold" panose="00000800000000000000" pitchFamily="2" charset="0"/>
              </a:rPr>
              <a:t>23 rue Marius Courteix Ecocentre, </a:t>
            </a:r>
          </a:p>
          <a:p>
            <a:pPr algn="r"/>
            <a:r>
              <a:rPr lang="fr-FR" sz="1600">
                <a:solidFill>
                  <a:srgbClr val="F36F30"/>
                </a:solidFill>
                <a:latin typeface="Affogato Bold" panose="00000800000000000000" pitchFamily="2" charset="0"/>
              </a:rPr>
              <a:t>03150 Varennes-sur-Allier</a:t>
            </a:r>
          </a:p>
        </p:txBody>
      </p:sp>
      <p:sp>
        <p:nvSpPr>
          <p:cNvPr id="6" name="Losange 5">
            <a:extLst>
              <a:ext uri="{FF2B5EF4-FFF2-40B4-BE49-F238E27FC236}">
                <a16:creationId xmlns:a16="http://schemas.microsoft.com/office/drawing/2014/main" id="{A9B40812-2C87-C9F4-70BE-5BFC714FC14C}"/>
              </a:ext>
            </a:extLst>
          </p:cNvPr>
          <p:cNvSpPr/>
          <p:nvPr/>
        </p:nvSpPr>
        <p:spPr>
          <a:xfrm>
            <a:off x="9257990" y="614557"/>
            <a:ext cx="2111297" cy="2041912"/>
          </a:xfrm>
          <a:prstGeom prst="diamond">
            <a:avLst/>
          </a:prstGeom>
          <a:solidFill>
            <a:srgbClr val="F36F30"/>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9" name="Picture 2" descr="Afficher l’image source">
            <a:extLst>
              <a:ext uri="{FF2B5EF4-FFF2-40B4-BE49-F238E27FC236}">
                <a16:creationId xmlns:a16="http://schemas.microsoft.com/office/drawing/2014/main" id="{51C19DE1-9731-BF87-1D8F-24EF0AB4B70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9783" y1="28472" x2="69783" y2="28472"/>
                        <a14:foregroundMark x1="61630" y1="30278" x2="61630" y2="30278"/>
                        <a14:foregroundMark x1="29783" y1="28472" x2="29783" y2="28472"/>
                        <a14:foregroundMark x1="26304" y1="87778" x2="26304" y2="87778"/>
                        <a14:foregroundMark x1="35870" y1="75556" x2="35870" y2="75556"/>
                        <a14:foregroundMark x1="33370" y1="71667" x2="29783" y2="85278"/>
                        <a14:foregroundMark x1="78370" y1="63333" x2="78370" y2="63333"/>
                        <a14:foregroundMark x1="73804" y1="67083" x2="73804" y2="67083"/>
                        <a14:foregroundMark x1="63696" y1="83889" x2="63696" y2="83889"/>
                        <a14:foregroundMark x1="68696" y1="13611" x2="68696"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9526653" y="957148"/>
            <a:ext cx="1713777" cy="134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24B571E-C9C4-CDFA-A910-640247569871}"/>
              </a:ext>
            </a:extLst>
          </p:cNvPr>
          <p:cNvPicPr>
            <a:picLocks noChangeAspect="1"/>
          </p:cNvPicPr>
          <p:nvPr/>
        </p:nvPicPr>
        <p:blipFill>
          <a:blip r:embed="rId2"/>
          <a:stretch>
            <a:fillRect/>
          </a:stretch>
        </p:blipFill>
        <p:spPr>
          <a:xfrm>
            <a:off x="4197933" y="1598286"/>
            <a:ext cx="7345065" cy="4586893"/>
          </a:xfrm>
          <a:prstGeom prst="rect">
            <a:avLst/>
          </a:prstGeom>
        </p:spPr>
      </p:pic>
      <p:sp>
        <p:nvSpPr>
          <p:cNvPr id="2" name="Espace réservé du texte 1">
            <a:extLst>
              <a:ext uri="{FF2B5EF4-FFF2-40B4-BE49-F238E27FC236}">
                <a16:creationId xmlns:a16="http://schemas.microsoft.com/office/drawing/2014/main" id="{6134FBD5-8B70-845F-AB91-2B9D3DA5BABD}"/>
              </a:ext>
            </a:extLst>
          </p:cNvPr>
          <p:cNvSpPr>
            <a:spLocks noGrp="1"/>
          </p:cNvSpPr>
          <p:nvPr>
            <p:ph type="body" sz="quarter" idx="10"/>
          </p:nvPr>
        </p:nvSpPr>
        <p:spPr>
          <a:xfrm>
            <a:off x="239350" y="356660"/>
            <a:ext cx="3935836" cy="1056117"/>
          </a:xfrm>
        </p:spPr>
        <p:txBody>
          <a:bodyPr>
            <a:normAutofit/>
          </a:bodyPr>
          <a:lstStyle/>
          <a:p>
            <a:r>
              <a:rPr lang="fr-FR"/>
              <a:t>Restauration</a:t>
            </a:r>
          </a:p>
          <a:p>
            <a:r>
              <a:rPr lang="fr-FR"/>
              <a:t>VARENNES SUR ALLIER</a:t>
            </a:r>
          </a:p>
        </p:txBody>
      </p:sp>
      <p:sp>
        <p:nvSpPr>
          <p:cNvPr id="4" name="Espace réservé de la date 3">
            <a:extLst>
              <a:ext uri="{FF2B5EF4-FFF2-40B4-BE49-F238E27FC236}">
                <a16:creationId xmlns:a16="http://schemas.microsoft.com/office/drawing/2014/main" id="{C9BC8289-4675-C0E0-E0CA-1C78632C1581}"/>
              </a:ext>
            </a:extLst>
          </p:cNvPr>
          <p:cNvSpPr>
            <a:spLocks noGrp="1"/>
          </p:cNvSpPr>
          <p:nvPr>
            <p:ph type="dt" sz="half" idx="12"/>
          </p:nvPr>
        </p:nvSpPr>
        <p:spPr>
          <a:xfrm>
            <a:off x="609600" y="6356351"/>
            <a:ext cx="2844800" cy="365125"/>
          </a:xfrm>
          <a:prstGeom prst="rect">
            <a:avLst/>
          </a:prstGeom>
        </p:spPr>
        <p:txBody>
          <a:bodyPr vert="horz" lIns="121920" tIns="60960" rIns="121920" bIns="60960" rtlCol="0" anchor="ctr"/>
          <a:lstStyle>
            <a:defPPr>
              <a:defRPr lang="fr-FR"/>
            </a:defPPr>
            <a:lvl1pPr marL="0" algn="l"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550BE018-74A2-49F2-853A-FD3FAEDBDFB6}" type="datetime1">
              <a:rPr lang="fr-FR" smtClean="0"/>
              <a:pPr/>
              <a:t>31/07/2023</a:t>
            </a:fld>
            <a:endParaRPr lang="fr-FR"/>
          </a:p>
        </p:txBody>
      </p:sp>
      <p:sp>
        <p:nvSpPr>
          <p:cNvPr id="5" name="Espace réservé du numéro de diapositive 4">
            <a:extLst>
              <a:ext uri="{FF2B5EF4-FFF2-40B4-BE49-F238E27FC236}">
                <a16:creationId xmlns:a16="http://schemas.microsoft.com/office/drawing/2014/main" id="{72AB6B96-9AF4-0379-7302-9297BEA8A735}"/>
              </a:ext>
            </a:extLst>
          </p:cNvPr>
          <p:cNvSpPr>
            <a:spLocks noGrp="1"/>
          </p:cNvSpPr>
          <p:nvPr>
            <p:ph type="sldNum" sz="quarter" idx="14"/>
          </p:nvPr>
        </p:nvSpPr>
        <p:spPr>
          <a:xfrm>
            <a:off x="8737600" y="6356351"/>
            <a:ext cx="2844800" cy="365125"/>
          </a:xfrm>
          <a:prstGeom prst="rect">
            <a:avLst/>
          </a:prstGeom>
        </p:spPr>
        <p:txBody>
          <a:bodyPr vert="horz" lIns="121920" tIns="60960" rIns="121920" bIns="60960" rtlCol="0" anchor="ctr"/>
          <a:lstStyle>
            <a:defPPr>
              <a:defRPr lang="fr-FR"/>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2C7C66A-F03A-4B8E-83F2-89A6CAD2ECAC}" type="slidenum">
              <a:rPr lang="fr-FR" smtClean="0"/>
              <a:pPr/>
              <a:t>10</a:t>
            </a:fld>
            <a:endParaRPr lang="fr-FR"/>
          </a:p>
        </p:txBody>
      </p:sp>
      <p:sp>
        <p:nvSpPr>
          <p:cNvPr id="7" name="Espace réservé du texte 6">
            <a:extLst>
              <a:ext uri="{FF2B5EF4-FFF2-40B4-BE49-F238E27FC236}">
                <a16:creationId xmlns:a16="http://schemas.microsoft.com/office/drawing/2014/main" id="{3B5313BC-0573-B29F-91D1-79AAF86EB4AF}"/>
              </a:ext>
            </a:extLst>
          </p:cNvPr>
          <p:cNvSpPr>
            <a:spLocks noGrp="1"/>
          </p:cNvSpPr>
          <p:nvPr>
            <p:ph type="body" sz="quarter" idx="11"/>
          </p:nvPr>
        </p:nvSpPr>
        <p:spPr>
          <a:xfrm>
            <a:off x="400336" y="1925751"/>
            <a:ext cx="4927580" cy="4671601"/>
          </a:xfrm>
          <a:prstGeom prst="rightArrowCallout">
            <a:avLst>
              <a:gd name="adj1" fmla="val 18949"/>
              <a:gd name="adj2" fmla="val 17653"/>
              <a:gd name="adj3" fmla="val 25000"/>
              <a:gd name="adj4" fmla="val 64977"/>
            </a:avLst>
          </a:prstGeom>
          <a:solidFill>
            <a:srgbClr val="F36F30"/>
          </a:solidFill>
          <a:ln>
            <a:solidFill>
              <a:srgbClr val="F36F30"/>
            </a:solidFill>
          </a:ln>
        </p:spPr>
        <p:style>
          <a:lnRef idx="2">
            <a:schemeClr val="accent6">
              <a:shade val="50000"/>
            </a:schemeClr>
          </a:lnRef>
          <a:fillRef idx="1">
            <a:schemeClr val="accent6"/>
          </a:fillRef>
          <a:effectRef idx="0">
            <a:schemeClr val="accent6"/>
          </a:effectRef>
          <a:fontRef idx="minor">
            <a:schemeClr val="lt1"/>
          </a:fontRef>
        </p:style>
        <p:txBody>
          <a:bodyPr vert="horz" lIns="121920" tIns="60960" rIns="121920" bIns="60960" rtlCol="0" anchor="ctr">
            <a:normAutofit/>
          </a:bodyPr>
          <a:lstStyle/>
          <a:p>
            <a:pPr marL="0" indent="0" algn="ctr">
              <a:buNone/>
            </a:pPr>
            <a:r>
              <a:rPr lang="fr-FR" sz="1800" b="1">
                <a:solidFill>
                  <a:schemeClr val="bg1"/>
                </a:solidFill>
                <a:latin typeface="Affogato"/>
              </a:rPr>
              <a:t>Boulangerie</a:t>
            </a:r>
          </a:p>
          <a:p>
            <a:pPr marL="0" indent="0" algn="ctr">
              <a:buNone/>
            </a:pPr>
            <a:r>
              <a:rPr lang="fr-FR" sz="1400" b="1">
                <a:latin typeface="Affogato"/>
              </a:rPr>
              <a:t>Saveur des Pains (15min à pied)</a:t>
            </a:r>
          </a:p>
          <a:p>
            <a:pPr marL="0" indent="0" algn="ctr">
              <a:buNone/>
            </a:pPr>
            <a:r>
              <a:rPr lang="fr-FR" sz="1800" b="1">
                <a:solidFill>
                  <a:schemeClr val="bg1"/>
                </a:solidFill>
                <a:latin typeface="Affogato"/>
              </a:rPr>
              <a:t>Restauration rapide</a:t>
            </a:r>
          </a:p>
          <a:p>
            <a:pPr marL="0" indent="0" algn="ctr">
              <a:buNone/>
            </a:pPr>
            <a:r>
              <a:rPr lang="fr-FR" sz="1400" b="1">
                <a:latin typeface="Affogato"/>
              </a:rPr>
              <a:t>So Good Sandwich (7min en voiture)</a:t>
            </a:r>
          </a:p>
          <a:p>
            <a:pPr marL="0" indent="0" algn="ctr">
              <a:buNone/>
            </a:pPr>
            <a:r>
              <a:rPr lang="fr-FR" sz="1400" b="1" err="1">
                <a:latin typeface="Affogato"/>
              </a:rPr>
              <a:t>Tacossimo</a:t>
            </a:r>
            <a:r>
              <a:rPr lang="fr-FR" sz="1400" b="1">
                <a:latin typeface="Affogato"/>
              </a:rPr>
              <a:t> (7min en voiture)</a:t>
            </a:r>
          </a:p>
          <a:p>
            <a:pPr marL="0" indent="0" algn="ctr">
              <a:buNone/>
            </a:pPr>
            <a:r>
              <a:rPr lang="fr-FR" sz="1800" b="1">
                <a:solidFill>
                  <a:schemeClr val="bg1"/>
                </a:solidFill>
                <a:latin typeface="Affogato"/>
              </a:rPr>
              <a:t>Restaurants</a:t>
            </a:r>
          </a:p>
          <a:p>
            <a:pPr marL="0" indent="0" algn="ctr">
              <a:buNone/>
            </a:pPr>
            <a:r>
              <a:rPr lang="fr-FR" sz="1400" b="1">
                <a:latin typeface="Affogato"/>
              </a:rPr>
              <a:t>Pizza Parma (10min à pied)</a:t>
            </a:r>
          </a:p>
          <a:p>
            <a:pPr marL="0" indent="0" algn="ctr">
              <a:buNone/>
            </a:pPr>
            <a:r>
              <a:rPr lang="fr-FR" sz="1400" b="1">
                <a:latin typeface="Affogato"/>
              </a:rPr>
              <a:t>L’Atelier (6min en voiture)</a:t>
            </a:r>
          </a:p>
          <a:p>
            <a:pPr marL="0" indent="0" algn="ctr">
              <a:buNone/>
            </a:pPr>
            <a:r>
              <a:rPr lang="fr-FR" sz="1400" b="1">
                <a:latin typeface="Affogato"/>
              </a:rPr>
              <a:t>Le Dauphin (7min en voiture)</a:t>
            </a:r>
          </a:p>
          <a:p>
            <a:pPr marL="0" indent="0" algn="ctr">
              <a:buNone/>
            </a:pPr>
            <a:r>
              <a:rPr lang="fr-FR" sz="1800">
                <a:solidFill>
                  <a:schemeClr val="bg1"/>
                </a:solidFill>
                <a:latin typeface="Affogato Bold"/>
              </a:rPr>
              <a:t>Possibilité de livraison sur le site</a:t>
            </a:r>
            <a:endParaRPr lang="fr-FR" sz="1800" b="1">
              <a:solidFill>
                <a:schemeClr val="bg1"/>
              </a:solidFill>
              <a:latin typeface="Affogato Bold"/>
            </a:endParaRPr>
          </a:p>
        </p:txBody>
      </p:sp>
      <p:sp>
        <p:nvSpPr>
          <p:cNvPr id="8" name="Ellipse 7">
            <a:extLst>
              <a:ext uri="{FF2B5EF4-FFF2-40B4-BE49-F238E27FC236}">
                <a16:creationId xmlns:a16="http://schemas.microsoft.com/office/drawing/2014/main" id="{E26297A1-6209-8D64-932F-B33E4FE93D9A}"/>
              </a:ext>
            </a:extLst>
          </p:cNvPr>
          <p:cNvSpPr/>
          <p:nvPr/>
        </p:nvSpPr>
        <p:spPr>
          <a:xfrm>
            <a:off x="6096000" y="1875722"/>
            <a:ext cx="1056117" cy="593173"/>
          </a:xfrm>
          <a:prstGeom prst="ellipse">
            <a:avLst/>
          </a:prstGeom>
          <a:noFill/>
          <a:ln w="19050" cap="flat" cmpd="sng" algn="ctr">
            <a:solidFill>
              <a:srgbClr val="F36F3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sp>
        <p:nvSpPr>
          <p:cNvPr id="10" name="Ellipse 9">
            <a:extLst>
              <a:ext uri="{FF2B5EF4-FFF2-40B4-BE49-F238E27FC236}">
                <a16:creationId xmlns:a16="http://schemas.microsoft.com/office/drawing/2014/main" id="{9F17AA48-E1E5-BA99-8BB5-9B6D64A9B097}"/>
              </a:ext>
            </a:extLst>
          </p:cNvPr>
          <p:cNvSpPr/>
          <p:nvPr/>
        </p:nvSpPr>
        <p:spPr>
          <a:xfrm>
            <a:off x="8696715" y="4267283"/>
            <a:ext cx="2805397" cy="1900591"/>
          </a:xfrm>
          <a:prstGeom prst="ellipse">
            <a:avLst/>
          </a:prstGeom>
          <a:noFill/>
          <a:ln w="19050" cap="flat" cmpd="sng" algn="ctr">
            <a:solidFill>
              <a:srgbClr val="F36F3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sp>
        <p:nvSpPr>
          <p:cNvPr id="12" name="Ellipse 11">
            <a:extLst>
              <a:ext uri="{FF2B5EF4-FFF2-40B4-BE49-F238E27FC236}">
                <a16:creationId xmlns:a16="http://schemas.microsoft.com/office/drawing/2014/main" id="{D102C785-623D-D7B6-854E-AFBBDE46E9DB}"/>
              </a:ext>
            </a:extLst>
          </p:cNvPr>
          <p:cNvSpPr/>
          <p:nvPr/>
        </p:nvSpPr>
        <p:spPr>
          <a:xfrm>
            <a:off x="5934419" y="3525010"/>
            <a:ext cx="2880319" cy="588407"/>
          </a:xfrm>
          <a:prstGeom prst="ellipse">
            <a:avLst/>
          </a:prstGeom>
          <a:noFill/>
          <a:ln w="19050" cap="flat" cmpd="sng" algn="ctr">
            <a:solidFill>
              <a:srgbClr val="F36F3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cxnSp>
        <p:nvCxnSpPr>
          <p:cNvPr id="13" name="Connecteur droit avec flèche 12">
            <a:extLst>
              <a:ext uri="{FF2B5EF4-FFF2-40B4-BE49-F238E27FC236}">
                <a16:creationId xmlns:a16="http://schemas.microsoft.com/office/drawing/2014/main" id="{ADB7661F-D1EF-69A2-F42E-D5B04D9C321B}"/>
              </a:ext>
            </a:extLst>
          </p:cNvPr>
          <p:cNvCxnSpPr>
            <a:cxnSpLocks/>
            <a:endCxn id="18" idx="7"/>
          </p:cNvCxnSpPr>
          <p:nvPr/>
        </p:nvCxnSpPr>
        <p:spPr>
          <a:xfrm flipH="1">
            <a:off x="5309619" y="1269189"/>
            <a:ext cx="882392" cy="437844"/>
          </a:xfrm>
          <a:prstGeom prst="straightConnector1">
            <a:avLst/>
          </a:prstGeom>
          <a:ln>
            <a:solidFill>
              <a:srgbClr val="0D2546"/>
            </a:solidFill>
            <a:tailEnd type="triangle"/>
          </a:ln>
        </p:spPr>
        <p:style>
          <a:lnRef idx="2">
            <a:schemeClr val="accent6"/>
          </a:lnRef>
          <a:fillRef idx="0">
            <a:schemeClr val="accent6"/>
          </a:fillRef>
          <a:effectRef idx="1">
            <a:schemeClr val="accent6"/>
          </a:effectRef>
          <a:fontRef idx="minor">
            <a:schemeClr val="tx1"/>
          </a:fontRef>
        </p:style>
      </p:cxnSp>
      <p:sp>
        <p:nvSpPr>
          <p:cNvPr id="16" name="ZoneTexte 15">
            <a:extLst>
              <a:ext uri="{FF2B5EF4-FFF2-40B4-BE49-F238E27FC236}">
                <a16:creationId xmlns:a16="http://schemas.microsoft.com/office/drawing/2014/main" id="{41B30FC5-5217-2970-D0B3-3AFCD53B10B0}"/>
              </a:ext>
            </a:extLst>
          </p:cNvPr>
          <p:cNvSpPr txBox="1"/>
          <p:nvPr/>
        </p:nvSpPr>
        <p:spPr>
          <a:xfrm>
            <a:off x="4487279" y="776746"/>
            <a:ext cx="2784309" cy="461665"/>
          </a:xfrm>
          <a:prstGeom prst="rect">
            <a:avLst/>
          </a:prstGeom>
          <a:solidFill>
            <a:srgbClr val="0D2546"/>
          </a:solidFill>
          <a:ln>
            <a:solidFill>
              <a:srgbClr val="0D2546"/>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400">
                <a:solidFill>
                  <a:schemeClr val="bg1"/>
                </a:solidFill>
                <a:latin typeface="Affogato Bold" panose="00000800000000000000" pitchFamily="2" charset="0"/>
              </a:rPr>
              <a:t>ECF VIGIER</a:t>
            </a:r>
          </a:p>
        </p:txBody>
      </p:sp>
      <p:sp>
        <p:nvSpPr>
          <p:cNvPr id="18" name="Ellipse 17">
            <a:extLst>
              <a:ext uri="{FF2B5EF4-FFF2-40B4-BE49-F238E27FC236}">
                <a16:creationId xmlns:a16="http://schemas.microsoft.com/office/drawing/2014/main" id="{99A62950-231F-66C2-E857-F324F89C2CBD}"/>
              </a:ext>
            </a:extLst>
          </p:cNvPr>
          <p:cNvSpPr/>
          <p:nvPr/>
        </p:nvSpPr>
        <p:spPr>
          <a:xfrm>
            <a:off x="4272240" y="1620164"/>
            <a:ext cx="1215365" cy="593173"/>
          </a:xfrm>
          <a:prstGeom prst="ellipse">
            <a:avLst/>
          </a:prstGeom>
          <a:noFill/>
          <a:ln w="28575" cap="flat" cmpd="sng" algn="ctr">
            <a:solidFill>
              <a:srgbClr val="0D254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pic>
        <p:nvPicPr>
          <p:cNvPr id="14" name="Picture 2" descr="Afficher l’image source">
            <a:extLst>
              <a:ext uri="{FF2B5EF4-FFF2-40B4-BE49-F238E27FC236}">
                <a16:creationId xmlns:a16="http://schemas.microsoft.com/office/drawing/2014/main" id="{F3744D7F-471F-AA48-749C-8B26F3188D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157" y="1711555"/>
            <a:ext cx="220516" cy="35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8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65F2F1-86F7-26F8-62AE-DCF4FD25C5CD}"/>
              </a:ext>
            </a:extLst>
          </p:cNvPr>
          <p:cNvSpPr>
            <a:spLocks noGrp="1"/>
          </p:cNvSpPr>
          <p:nvPr>
            <p:ph type="body" sz="quarter" idx="10"/>
          </p:nvPr>
        </p:nvSpPr>
        <p:spPr>
          <a:xfrm>
            <a:off x="18145" y="260649"/>
            <a:ext cx="5950711" cy="858345"/>
          </a:xfrm>
        </p:spPr>
        <p:txBody>
          <a:bodyPr>
            <a:normAutofit/>
          </a:bodyPr>
          <a:lstStyle/>
          <a:p>
            <a:r>
              <a:rPr lang="fr-FR"/>
              <a:t>Règlement intérieur</a:t>
            </a:r>
          </a:p>
        </p:txBody>
      </p:sp>
      <p:sp>
        <p:nvSpPr>
          <p:cNvPr id="4" name="Titre 1">
            <a:extLst>
              <a:ext uri="{FF2B5EF4-FFF2-40B4-BE49-F238E27FC236}">
                <a16:creationId xmlns:a16="http://schemas.microsoft.com/office/drawing/2014/main" id="{F2F9E66F-E458-59AB-DF76-AA0FE945898E}"/>
              </a:ext>
            </a:extLst>
          </p:cNvPr>
          <p:cNvSpPr txBox="1">
            <a:spLocks noGrp="1"/>
          </p:cNvSpPr>
          <p:nvPr>
            <p:ph type="body" sz="quarter" idx="11"/>
          </p:nvPr>
        </p:nvSpPr>
        <p:spPr>
          <a:xfrm>
            <a:off x="239350" y="1412776"/>
            <a:ext cx="5568951" cy="4800533"/>
          </a:xfrm>
          <a:prstGeom prst="rect">
            <a:avLst/>
          </a:prstGeom>
        </p:spPr>
        <p:txBody>
          <a:bodyPr>
            <a:normAutofit fontScale="92500" lnSpcReduction="20000"/>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defRPr/>
            </a:pPr>
            <a:endParaRPr lang="fr-FR" sz="1600">
              <a:solidFill>
                <a:srgbClr val="000099"/>
              </a:solidFill>
              <a:latin typeface="Affogato Bold" panose="00000800000000000000" pitchFamily="2" charset="0"/>
              <a:ea typeface="+mj-ea"/>
              <a:cs typeface="+mj-cs"/>
            </a:endParaRPr>
          </a:p>
          <a:p>
            <a:pPr algn="ctr" eaLnBrk="1" hangingPunct="1"/>
            <a:r>
              <a:rPr lang="fr-FR" altLang="fr-FR" sz="2800" b="1">
                <a:solidFill>
                  <a:srgbClr val="F36F30"/>
                </a:solidFill>
                <a:latin typeface="Affogato Bold" panose="00000800000000000000" pitchFamily="2" charset="0"/>
              </a:rPr>
              <a:t>Pendant toute votre période de formation vous êtes : </a:t>
            </a:r>
          </a:p>
          <a:p>
            <a:pPr algn="ctr" eaLnBrk="1" hangingPunct="1"/>
            <a:r>
              <a:rPr lang="fr-FR" altLang="fr-FR" sz="3467" b="1">
                <a:latin typeface="Affogato Bold" panose="00000800000000000000" pitchFamily="2" charset="0"/>
              </a:rPr>
              <a:t>STAGIAIRE DE LA FORMATION PROFESSIONNELLE</a:t>
            </a:r>
          </a:p>
          <a:p>
            <a:pPr algn="ctr" eaLnBrk="1" hangingPunct="1"/>
            <a:r>
              <a:rPr lang="fr-FR" altLang="fr-FR" sz="2800">
                <a:solidFill>
                  <a:srgbClr val="F36F30"/>
                </a:solidFill>
                <a:latin typeface="Affogato Bold" panose="00000800000000000000" pitchFamily="2" charset="0"/>
              </a:rPr>
              <a:t>A ce titre, comme en entreprise, vous êtes soumis à</a:t>
            </a:r>
          </a:p>
          <a:p>
            <a:pPr algn="ctr" eaLnBrk="1" hangingPunct="1"/>
            <a:r>
              <a:rPr lang="fr-FR" altLang="fr-FR" sz="2800">
                <a:solidFill>
                  <a:srgbClr val="F36F30"/>
                </a:solidFill>
                <a:latin typeface="Affogato Bold" panose="00000800000000000000" pitchFamily="2" charset="0"/>
              </a:rPr>
              <a:t>notre règlement intérieur. </a:t>
            </a:r>
          </a:p>
          <a:p>
            <a:pPr algn="ctr">
              <a:defRPr/>
            </a:pPr>
            <a:endParaRPr lang="fr-FR" sz="1600">
              <a:solidFill>
                <a:srgbClr val="000099"/>
              </a:solidFill>
              <a:latin typeface="Affogato Bold" panose="00000800000000000000" pitchFamily="2" charset="0"/>
              <a:ea typeface="+mj-ea"/>
              <a:cs typeface="+mj-cs"/>
            </a:endParaRPr>
          </a:p>
          <a:p>
            <a:pPr algn="ctr">
              <a:defRPr/>
            </a:pPr>
            <a:r>
              <a:rPr lang="fr-FR" sz="1600">
                <a:ea typeface="+mj-ea"/>
                <a:cs typeface="+mj-cs"/>
              </a:rPr>
              <a:t>Le règlement de notre organisme complet vous a été transmis lors de votre inscription. </a:t>
            </a:r>
          </a:p>
          <a:p>
            <a:pPr algn="ctr">
              <a:defRPr/>
            </a:pPr>
            <a:r>
              <a:rPr lang="fr-FR" sz="1600">
                <a:ea typeface="+mj-ea"/>
                <a:cs typeface="+mj-cs"/>
              </a:rPr>
              <a:t>Une copie de ce règlement est affichée et à votre disposition. </a:t>
            </a:r>
          </a:p>
          <a:p>
            <a:pPr algn="ctr">
              <a:defRPr/>
            </a:pPr>
            <a:r>
              <a:rPr lang="fr-FR" sz="1600">
                <a:ea typeface="+mj-ea"/>
                <a:cs typeface="+mj-cs"/>
              </a:rPr>
              <a:t>Nous profitons de cette présentation pour vous faire </a:t>
            </a:r>
          </a:p>
          <a:p>
            <a:pPr algn="ctr">
              <a:defRPr/>
            </a:pPr>
            <a:r>
              <a:rPr lang="fr-FR" sz="1600" b="1">
                <a:ea typeface="+mj-ea"/>
                <a:cs typeface="+mj-cs"/>
              </a:rPr>
              <a:t>un rappel sur les points essentiels</a:t>
            </a:r>
            <a:endParaRPr lang="fr-FR" sz="1600" b="1" i="1">
              <a:solidFill>
                <a:srgbClr val="FF0000"/>
              </a:solidFill>
              <a:latin typeface="Affogato Bold" panose="00000800000000000000" pitchFamily="2" charset="0"/>
              <a:ea typeface="+mj-ea"/>
              <a:cs typeface="+mj-cs"/>
            </a:endParaRPr>
          </a:p>
        </p:txBody>
      </p:sp>
      <p:pic>
        <p:nvPicPr>
          <p:cNvPr id="6" name="Image 5">
            <a:extLst>
              <a:ext uri="{FF2B5EF4-FFF2-40B4-BE49-F238E27FC236}">
                <a16:creationId xmlns:a16="http://schemas.microsoft.com/office/drawing/2014/main" id="{97B2A26D-8123-7E2F-DB46-F0C92B3A6753}"/>
              </a:ext>
            </a:extLst>
          </p:cNvPr>
          <p:cNvPicPr>
            <a:picLocks noChangeAspect="1"/>
          </p:cNvPicPr>
          <p:nvPr/>
        </p:nvPicPr>
        <p:blipFill rotWithShape="1">
          <a:blip r:embed="rId3"/>
          <a:srcRect l="2066"/>
          <a:stretch/>
        </p:blipFill>
        <p:spPr>
          <a:xfrm>
            <a:off x="6960097" y="452669"/>
            <a:ext cx="4550039" cy="6117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3958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E939A848-19A3-234B-8807-DEB1EA24A07D}"/>
              </a:ext>
            </a:extLst>
          </p:cNvPr>
          <p:cNvSpPr/>
          <p:nvPr/>
        </p:nvSpPr>
        <p:spPr>
          <a:xfrm>
            <a:off x="30719" y="0"/>
            <a:ext cx="226875" cy="3423747"/>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0" name="Rectangle 69">
            <a:extLst>
              <a:ext uri="{FF2B5EF4-FFF2-40B4-BE49-F238E27FC236}">
                <a16:creationId xmlns:a16="http://schemas.microsoft.com/office/drawing/2014/main" id="{1823AD2C-11A4-8B41-825F-116F5C325F49}"/>
              </a:ext>
            </a:extLst>
          </p:cNvPr>
          <p:cNvSpPr/>
          <p:nvPr/>
        </p:nvSpPr>
        <p:spPr>
          <a:xfrm>
            <a:off x="23022" y="4105358"/>
            <a:ext cx="226873" cy="2752641"/>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Espace réservé du texte 2">
            <a:extLst>
              <a:ext uri="{FF2B5EF4-FFF2-40B4-BE49-F238E27FC236}">
                <a16:creationId xmlns:a16="http://schemas.microsoft.com/office/drawing/2014/main" id="{A5A73F60-A122-1D99-66F8-33B7FC214025}"/>
              </a:ext>
            </a:extLst>
          </p:cNvPr>
          <p:cNvSpPr>
            <a:spLocks noGrp="1"/>
          </p:cNvSpPr>
          <p:nvPr>
            <p:ph type="body" sz="quarter" idx="11"/>
          </p:nvPr>
        </p:nvSpPr>
        <p:spPr>
          <a:xfrm>
            <a:off x="352456" y="378620"/>
            <a:ext cx="4475581" cy="672075"/>
          </a:xfrm>
        </p:spPr>
        <p:txBody>
          <a:bodyPr/>
          <a:lstStyle/>
          <a:p>
            <a:r>
              <a:rPr lang="fr-FR" b="1"/>
              <a:t>1. Sécurité sur le centre</a:t>
            </a:r>
          </a:p>
        </p:txBody>
      </p:sp>
      <p:sp>
        <p:nvSpPr>
          <p:cNvPr id="8" name="Titre 1">
            <a:extLst>
              <a:ext uri="{FF2B5EF4-FFF2-40B4-BE49-F238E27FC236}">
                <a16:creationId xmlns:a16="http://schemas.microsoft.com/office/drawing/2014/main" id="{92599253-A10C-34F0-248B-101B63EF8475}"/>
              </a:ext>
            </a:extLst>
          </p:cNvPr>
          <p:cNvSpPr txBox="1">
            <a:spLocks/>
          </p:cNvSpPr>
          <p:nvPr/>
        </p:nvSpPr>
        <p:spPr>
          <a:xfrm>
            <a:off x="814917" y="4188884"/>
            <a:ext cx="10657416" cy="1151467"/>
          </a:xfrm>
          <a:prstGeom prst="rect">
            <a:avLst/>
          </a:prstGeo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defRPr/>
            </a:pPr>
            <a:br>
              <a:rPr lang="fr-FR" sz="3200" b="1" i="1">
                <a:solidFill>
                  <a:srgbClr val="000099"/>
                </a:solidFill>
                <a:latin typeface="+mj-lt"/>
                <a:ea typeface="+mj-ea"/>
                <a:cs typeface="+mj-cs"/>
              </a:rPr>
            </a:br>
            <a:endParaRPr lang="fr-FR" sz="1600" b="1" i="1">
              <a:solidFill>
                <a:srgbClr val="FF0000"/>
              </a:solidFill>
              <a:latin typeface="+mj-lt"/>
              <a:ea typeface="+mj-ea"/>
              <a:cs typeface="+mj-cs"/>
            </a:endParaRPr>
          </a:p>
        </p:txBody>
      </p:sp>
      <p:graphicFrame>
        <p:nvGraphicFramePr>
          <p:cNvPr id="2" name="Diagramme 1">
            <a:extLst>
              <a:ext uri="{FF2B5EF4-FFF2-40B4-BE49-F238E27FC236}">
                <a16:creationId xmlns:a16="http://schemas.microsoft.com/office/drawing/2014/main" id="{51AD293F-EB31-EFEE-FF55-F8D821BAF879}"/>
              </a:ext>
            </a:extLst>
          </p:cNvPr>
          <p:cNvGraphicFramePr/>
          <p:nvPr>
            <p:extLst>
              <p:ext uri="{D42A27DB-BD31-4B8C-83A1-F6EECF244321}">
                <p14:modId xmlns:p14="http://schemas.microsoft.com/office/powerpoint/2010/main" val="24323551"/>
              </p:ext>
            </p:extLst>
          </p:nvPr>
        </p:nvGraphicFramePr>
        <p:xfrm>
          <a:off x="1679509" y="1050695"/>
          <a:ext cx="10006969" cy="50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68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04DCE5-2C4D-8241-A7D6-98EF3425905C}"/>
              </a:ext>
            </a:extLst>
          </p:cNvPr>
          <p:cNvSpPr/>
          <p:nvPr/>
        </p:nvSpPr>
        <p:spPr>
          <a:xfrm>
            <a:off x="9264353" y="5401419"/>
            <a:ext cx="2200233" cy="145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aphicFrame>
        <p:nvGraphicFramePr>
          <p:cNvPr id="4" name="Diagramme 3">
            <a:extLst>
              <a:ext uri="{FF2B5EF4-FFF2-40B4-BE49-F238E27FC236}">
                <a16:creationId xmlns:a16="http://schemas.microsoft.com/office/drawing/2014/main" id="{02D99500-81FE-402A-C937-F50C4D0BEE26}"/>
              </a:ext>
            </a:extLst>
          </p:cNvPr>
          <p:cNvGraphicFramePr/>
          <p:nvPr>
            <p:extLst>
              <p:ext uri="{D42A27DB-BD31-4B8C-83A1-F6EECF244321}">
                <p14:modId xmlns:p14="http://schemas.microsoft.com/office/powerpoint/2010/main" val="2489211631"/>
              </p:ext>
            </p:extLst>
          </p:nvPr>
        </p:nvGraphicFramePr>
        <p:xfrm>
          <a:off x="4464051" y="683942"/>
          <a:ext cx="7392589" cy="483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fficher l’image source">
            <a:extLst>
              <a:ext uri="{FF2B5EF4-FFF2-40B4-BE49-F238E27FC236}">
                <a16:creationId xmlns:a16="http://schemas.microsoft.com/office/drawing/2014/main" id="{DE51C0FD-7BF8-1D48-8987-3E99FB5C93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6427" y="5349213"/>
            <a:ext cx="1920213" cy="1348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2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A51AB0-840F-4043-9274-6CD0FE956181}"/>
              </a:ext>
            </a:extLst>
          </p:cNvPr>
          <p:cNvSpPr/>
          <p:nvPr/>
        </p:nvSpPr>
        <p:spPr>
          <a:xfrm>
            <a:off x="431371" y="356659"/>
            <a:ext cx="1182748" cy="75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667EE382-A776-88FD-0FBF-F7DF5FF80663}"/>
              </a:ext>
            </a:extLst>
          </p:cNvPr>
          <p:cNvSpPr txBox="1"/>
          <p:nvPr/>
        </p:nvSpPr>
        <p:spPr>
          <a:xfrm>
            <a:off x="335361" y="1444402"/>
            <a:ext cx="7390004" cy="953915"/>
          </a:xfrm>
          <a:prstGeom prst="rect">
            <a:avLst/>
          </a:prstGeom>
          <a:noFill/>
        </p:spPr>
        <p:txBody>
          <a:bodyPr wrap="square">
            <a:spAutoFit/>
          </a:bodyPr>
          <a:lstStyle/>
          <a:p>
            <a:pPr algn="ctr">
              <a:defRPr/>
            </a:pPr>
            <a:endParaRPr lang="fr-FR" sz="1333" b="1">
              <a:solidFill>
                <a:srgbClr val="FF0000"/>
              </a:solidFill>
              <a:latin typeface="Affogato Medium" panose="00000600000000000000" pitchFamily="2" charset="0"/>
              <a:ea typeface="ＭＳ Ｐゴシック" pitchFamily="34" charset="-128"/>
            </a:endParaRPr>
          </a:p>
          <a:p>
            <a:pPr algn="ctr">
              <a:defRPr/>
            </a:pPr>
            <a:endParaRPr lang="fr-FR" sz="1333" b="1">
              <a:solidFill>
                <a:srgbClr val="0D2546"/>
              </a:solidFill>
              <a:latin typeface="Affogato Medium" panose="00000600000000000000" pitchFamily="2" charset="0"/>
              <a:ea typeface="ＭＳ Ｐゴシック" pitchFamily="34" charset="-128"/>
            </a:endParaRPr>
          </a:p>
          <a:p>
            <a:pPr>
              <a:defRPr/>
            </a:pPr>
            <a:endParaRPr lang="fr-FR" sz="1333" b="1">
              <a:solidFill>
                <a:srgbClr val="FF0000"/>
              </a:solidFill>
              <a:latin typeface="Affogato Medium" panose="00000600000000000000" pitchFamily="2" charset="0"/>
              <a:ea typeface="ＭＳ Ｐゴシック" pitchFamily="34" charset="-128"/>
            </a:endParaRPr>
          </a:p>
          <a:p>
            <a:pPr>
              <a:defRPr/>
            </a:pPr>
            <a:endParaRPr lang="fr-FR" sz="1600">
              <a:solidFill>
                <a:srgbClr val="F36F30"/>
              </a:solidFill>
              <a:latin typeface="Affogato Medium" panose="00000600000000000000" pitchFamily="2" charset="0"/>
              <a:ea typeface="ＭＳ Ｐゴシック" pitchFamily="34" charset="-128"/>
            </a:endParaRPr>
          </a:p>
        </p:txBody>
      </p:sp>
      <p:sp>
        <p:nvSpPr>
          <p:cNvPr id="8" name="Espace réservé du texte 2">
            <a:extLst>
              <a:ext uri="{FF2B5EF4-FFF2-40B4-BE49-F238E27FC236}">
                <a16:creationId xmlns:a16="http://schemas.microsoft.com/office/drawing/2014/main" id="{29CD50EB-C430-B703-ED2D-4851C2957D90}"/>
              </a:ext>
            </a:extLst>
          </p:cNvPr>
          <p:cNvSpPr txBox="1">
            <a:spLocks/>
          </p:cNvSpPr>
          <p:nvPr/>
        </p:nvSpPr>
        <p:spPr>
          <a:xfrm>
            <a:off x="372280" y="644692"/>
            <a:ext cx="4475581" cy="672075"/>
          </a:xfrm>
          <a:prstGeom prst="rect">
            <a:avLst/>
          </a:prstGeom>
        </p:spPr>
        <p:txBody>
          <a:bodyPr vert="horz" lIns="121920" tIns="60960" rIns="121920" bIns="60960" rtlCol="0">
            <a:normAutofit/>
          </a:bodyPr>
          <a:lstStyle>
            <a:lvl1pPr marL="0" indent="0" algn="l" defTabSz="914400" rtl="0" eaLnBrk="1" latinLnBrk="0" hangingPunct="1">
              <a:spcBef>
                <a:spcPct val="20000"/>
              </a:spcBef>
              <a:buFont typeface="Arial" panose="020B0604020202020204" pitchFamily="34" charset="0"/>
              <a:buNone/>
              <a:defRPr sz="2000" kern="1200">
                <a:solidFill>
                  <a:srgbClr val="0D2546"/>
                </a:solidFill>
                <a:latin typeface="Affogato"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667" b="1"/>
              <a:t>2. Horaires et Absences</a:t>
            </a:r>
          </a:p>
        </p:txBody>
      </p:sp>
      <p:graphicFrame>
        <p:nvGraphicFramePr>
          <p:cNvPr id="2" name="Diagramme 1">
            <a:extLst>
              <a:ext uri="{FF2B5EF4-FFF2-40B4-BE49-F238E27FC236}">
                <a16:creationId xmlns:a16="http://schemas.microsoft.com/office/drawing/2014/main" id="{3D98EAA4-6F3C-604C-7246-3C55A2456677}"/>
              </a:ext>
            </a:extLst>
          </p:cNvPr>
          <p:cNvGraphicFramePr/>
          <p:nvPr>
            <p:extLst>
              <p:ext uri="{D42A27DB-BD31-4B8C-83A1-F6EECF244321}">
                <p14:modId xmlns:p14="http://schemas.microsoft.com/office/powerpoint/2010/main" val="432092291"/>
              </p:ext>
            </p:extLst>
          </p:nvPr>
        </p:nvGraphicFramePr>
        <p:xfrm>
          <a:off x="189935" y="1402221"/>
          <a:ext cx="7550989" cy="5304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que 9" descr="Avertissement avec un remplissage uni">
            <a:extLst>
              <a:ext uri="{FF2B5EF4-FFF2-40B4-BE49-F238E27FC236}">
                <a16:creationId xmlns:a16="http://schemas.microsoft.com/office/drawing/2014/main" id="{37C77596-0C83-6CCA-69E2-CE019BB897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0697" y="5072628"/>
            <a:ext cx="494101" cy="494101"/>
          </a:xfrm>
          <a:prstGeom prst="rect">
            <a:avLst/>
          </a:prstGeom>
        </p:spPr>
      </p:pic>
      <p:pic>
        <p:nvPicPr>
          <p:cNvPr id="12" name="Graphique 11" descr="Avertissement avec un remplissage uni">
            <a:extLst>
              <a:ext uri="{FF2B5EF4-FFF2-40B4-BE49-F238E27FC236}">
                <a16:creationId xmlns:a16="http://schemas.microsoft.com/office/drawing/2014/main" id="{AA40F9D9-64B9-90FE-686B-67EB5D3AA0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3760" y="5072628"/>
            <a:ext cx="494101" cy="494101"/>
          </a:xfrm>
          <a:prstGeom prst="rect">
            <a:avLst/>
          </a:prstGeom>
        </p:spPr>
      </p:pic>
    </p:spTree>
    <p:extLst>
      <p:ext uri="{BB962C8B-B14F-4D97-AF65-F5344CB8AC3E}">
        <p14:creationId xmlns:p14="http://schemas.microsoft.com/office/powerpoint/2010/main" val="158287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544B83-5E4D-5FB6-BB5A-6D7EAE2CB35C}"/>
              </a:ext>
            </a:extLst>
          </p:cNvPr>
          <p:cNvSpPr>
            <a:spLocks noGrp="1"/>
          </p:cNvSpPr>
          <p:nvPr>
            <p:ph type="body" sz="quarter" idx="4294967295"/>
          </p:nvPr>
        </p:nvSpPr>
        <p:spPr>
          <a:xfrm>
            <a:off x="2951902" y="176003"/>
            <a:ext cx="6996793" cy="1054100"/>
          </a:xfrm>
        </p:spPr>
        <p:txBody>
          <a:bodyPr>
            <a:normAutofit/>
          </a:bodyPr>
          <a:lstStyle/>
          <a:p>
            <a:pPr marL="0" indent="0">
              <a:buNone/>
            </a:pPr>
            <a:r>
              <a:rPr lang="fr-FR">
                <a:solidFill>
                  <a:schemeClr val="bg1"/>
                </a:solidFill>
                <a:latin typeface="FrontageCondensed-Inline" panose="00000800000000000000" pitchFamily="2" charset="0"/>
              </a:rPr>
              <a:t>Développement durable</a:t>
            </a:r>
          </a:p>
        </p:txBody>
      </p:sp>
      <p:pic>
        <p:nvPicPr>
          <p:cNvPr id="3" name="Image 2">
            <a:extLst>
              <a:ext uri="{FF2B5EF4-FFF2-40B4-BE49-F238E27FC236}">
                <a16:creationId xmlns:a16="http://schemas.microsoft.com/office/drawing/2014/main" id="{A203C331-F5C8-CFFC-7879-27C777B94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816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5DDF0F0-E74E-BCCA-4A52-52B14C308285}"/>
              </a:ext>
            </a:extLst>
          </p:cNvPr>
          <p:cNvSpPr>
            <a:spLocks noGrp="1"/>
          </p:cNvSpPr>
          <p:nvPr>
            <p:ph type="body" sz="quarter" idx="10"/>
          </p:nvPr>
        </p:nvSpPr>
        <p:spPr/>
        <p:txBody>
          <a:bodyPr/>
          <a:lstStyle/>
          <a:p>
            <a:pPr algn="ctr"/>
            <a:r>
              <a:rPr lang="fr-FR"/>
              <a:t>Votre formation</a:t>
            </a:r>
          </a:p>
        </p:txBody>
      </p:sp>
      <p:sp>
        <p:nvSpPr>
          <p:cNvPr id="5" name="Espace réservé du texte 4">
            <a:extLst>
              <a:ext uri="{FF2B5EF4-FFF2-40B4-BE49-F238E27FC236}">
                <a16:creationId xmlns:a16="http://schemas.microsoft.com/office/drawing/2014/main" id="{4D53D063-8A34-B7B2-681B-61515497EA29}"/>
              </a:ext>
            </a:extLst>
          </p:cNvPr>
          <p:cNvSpPr>
            <a:spLocks noGrp="1"/>
          </p:cNvSpPr>
          <p:nvPr>
            <p:ph type="body" sz="quarter" idx="11"/>
          </p:nvPr>
        </p:nvSpPr>
        <p:spPr>
          <a:xfrm>
            <a:off x="6535312" y="1751317"/>
            <a:ext cx="5170049" cy="4190916"/>
          </a:xfrm>
          <a:prstGeom prst="borderCallout1">
            <a:avLst>
              <a:gd name="adj1" fmla="val 56150"/>
              <a:gd name="adj2" fmla="val 12841"/>
              <a:gd name="adj3" fmla="val 112500"/>
              <a:gd name="adj4" fmla="val -38333"/>
            </a:avLst>
          </a:prstGeom>
          <a:solidFill>
            <a:srgbClr val="F36F30"/>
          </a:solidFill>
        </p:spPr>
        <p:style>
          <a:lnRef idx="3">
            <a:schemeClr val="lt1"/>
          </a:lnRef>
          <a:fillRef idx="1">
            <a:schemeClr val="accent6"/>
          </a:fillRef>
          <a:effectRef idx="1">
            <a:schemeClr val="accent6"/>
          </a:effectRef>
          <a:fontRef idx="minor">
            <a:schemeClr val="lt1"/>
          </a:fontRef>
        </p:style>
        <p:txBody>
          <a:bodyPr>
            <a:normAutofit/>
          </a:bodyPr>
          <a:lstStyle/>
          <a:p>
            <a:pPr algn="ctr"/>
            <a:endParaRPr lang="fr-FR" b="1">
              <a:latin typeface="Affogato Bold" panose="00000800000000000000" pitchFamily="2" charset="0"/>
            </a:endParaRPr>
          </a:p>
          <a:p>
            <a:pPr algn="ctr"/>
            <a:r>
              <a:rPr lang="fr-FR" sz="3200" b="1">
                <a:latin typeface="Affogato Bold" panose="00000800000000000000" pitchFamily="2" charset="0"/>
              </a:rPr>
              <a:t>Formation Transport</a:t>
            </a:r>
          </a:p>
          <a:p>
            <a:pPr algn="ctr"/>
            <a:endParaRPr lang="fr-FR" sz="3200" b="1">
              <a:latin typeface="Affogato Bold" panose="00000800000000000000" pitchFamily="2" charset="0"/>
            </a:endParaRPr>
          </a:p>
          <a:p>
            <a:pPr algn="ctr"/>
            <a:r>
              <a:rPr lang="fr-FR" sz="3200" b="1">
                <a:latin typeface="Affogato Bold" panose="00000800000000000000" pitchFamily="2" charset="0"/>
              </a:rPr>
              <a:t>Formation CACES</a:t>
            </a:r>
            <a:r>
              <a:rPr lang="fr-FR" sz="3600"/>
              <a:t>®</a:t>
            </a:r>
            <a:endParaRPr lang="fr-FR" sz="3200" b="1">
              <a:latin typeface="Affogato Bold" panose="00000800000000000000" pitchFamily="2" charset="0"/>
            </a:endParaRPr>
          </a:p>
          <a:p>
            <a:pPr algn="ctr"/>
            <a:endParaRPr lang="fr-FR" sz="3200" b="1">
              <a:latin typeface="Affogato Bold" panose="00000800000000000000" pitchFamily="2" charset="0"/>
            </a:endParaRPr>
          </a:p>
          <a:p>
            <a:pPr algn="ctr"/>
            <a:r>
              <a:rPr lang="fr-FR" sz="3200" b="1">
                <a:latin typeface="Affogato Bold" panose="00000800000000000000" pitchFamily="2" charset="0"/>
                <a:hlinkClick r:id="rId3">
                  <a:extLst>
                    <a:ext uri="{A12FA001-AC4F-418D-AE19-62706E023703}">
                      <ahyp:hlinkClr xmlns:ahyp="http://schemas.microsoft.com/office/drawing/2018/hyperlinkcolor" val="tx"/>
                    </a:ext>
                  </a:extLst>
                </a:hlinkClick>
              </a:rPr>
              <a:t>Formation ECSR </a:t>
            </a:r>
            <a:endParaRPr lang="fr-FR" sz="3200" b="1">
              <a:latin typeface="Affogato Bold" panose="00000800000000000000" pitchFamily="2" charset="0"/>
            </a:endParaRPr>
          </a:p>
          <a:p>
            <a:pPr algn="ctr"/>
            <a:endParaRPr lang="fr-FR" b="1">
              <a:latin typeface="Affogato Bold" panose="00000800000000000000" pitchFamily="2" charset="0"/>
            </a:endParaRPr>
          </a:p>
        </p:txBody>
      </p:sp>
      <p:sp>
        <p:nvSpPr>
          <p:cNvPr id="6" name="Espace réservé du texte 5">
            <a:extLst>
              <a:ext uri="{FF2B5EF4-FFF2-40B4-BE49-F238E27FC236}">
                <a16:creationId xmlns:a16="http://schemas.microsoft.com/office/drawing/2014/main" id="{0CA0F171-18A5-9673-9AEA-4680F7F3BDA0}"/>
              </a:ext>
            </a:extLst>
          </p:cNvPr>
          <p:cNvSpPr>
            <a:spLocks noGrp="1"/>
          </p:cNvSpPr>
          <p:nvPr>
            <p:ph type="body" sz="quarter" idx="12"/>
          </p:nvPr>
        </p:nvSpPr>
        <p:spPr/>
        <p:txBody>
          <a:bodyPr vert="horz" lIns="121920" tIns="60960" rIns="121920" bIns="60960" rtlCol="0" anchor="t">
            <a:normAutofit/>
          </a:bodyPr>
          <a:lstStyle/>
          <a:p>
            <a:pPr marL="609585" indent="-609585">
              <a:buFont typeface="+mj-lt"/>
              <a:buAutoNum type="arabicPeriod"/>
            </a:pPr>
            <a:r>
              <a:rPr lang="fr-FR">
                <a:latin typeface="Affogato"/>
              </a:rPr>
              <a:t>Vérifications des prérequis</a:t>
            </a:r>
          </a:p>
          <a:p>
            <a:pPr marL="609585" indent="-609585">
              <a:buFont typeface="+mj-lt"/>
              <a:buAutoNum type="arabicPeriod"/>
            </a:pPr>
            <a:r>
              <a:rPr lang="fr-FR">
                <a:latin typeface="Affogato"/>
              </a:rPr>
              <a:t>Compléter la fiche de renseignement stagiaire</a:t>
            </a:r>
            <a:endParaRPr lang="fr-FR"/>
          </a:p>
          <a:p>
            <a:endParaRPr lang="fr-FR"/>
          </a:p>
        </p:txBody>
      </p:sp>
      <p:sp>
        <p:nvSpPr>
          <p:cNvPr id="7" name="Espace réservé du texte 6">
            <a:extLst>
              <a:ext uri="{FF2B5EF4-FFF2-40B4-BE49-F238E27FC236}">
                <a16:creationId xmlns:a16="http://schemas.microsoft.com/office/drawing/2014/main" id="{1DAB0313-38F7-A72C-DA4F-D5BA998511FF}"/>
              </a:ext>
            </a:extLst>
          </p:cNvPr>
          <p:cNvSpPr>
            <a:spLocks noGrp="1"/>
          </p:cNvSpPr>
          <p:nvPr>
            <p:ph type="body" sz="quarter" idx="13"/>
          </p:nvPr>
        </p:nvSpPr>
        <p:spPr/>
        <p:txBody>
          <a:bodyPr/>
          <a:lstStyle/>
          <a:p>
            <a:r>
              <a:rPr lang="fr-FR" sz="3200">
                <a:solidFill>
                  <a:srgbClr val="F36F30"/>
                </a:solidFill>
              </a:rPr>
              <a:t>Avant tout : </a:t>
            </a:r>
          </a:p>
        </p:txBody>
      </p:sp>
    </p:spTree>
    <p:extLst>
      <p:ext uri="{BB962C8B-B14F-4D97-AF65-F5344CB8AC3E}">
        <p14:creationId xmlns:p14="http://schemas.microsoft.com/office/powerpoint/2010/main" val="107608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5D68AD-AF02-D349-B123-00354D1B9AAD}"/>
              </a:ext>
            </a:extLst>
          </p:cNvPr>
          <p:cNvSpPr>
            <a:spLocks noGrp="1"/>
          </p:cNvSpPr>
          <p:nvPr>
            <p:ph type="body" sz="quarter" idx="10"/>
          </p:nvPr>
        </p:nvSpPr>
        <p:spPr>
          <a:xfrm>
            <a:off x="7060972" y="427343"/>
            <a:ext cx="5088565" cy="1536171"/>
          </a:xfrm>
        </p:spPr>
        <p:txBody>
          <a:bodyPr/>
          <a:lstStyle/>
          <a:p>
            <a:pPr algn="ctr"/>
            <a:r>
              <a:rPr lang="fr-FR"/>
              <a:t>Bonne formation</a:t>
            </a:r>
          </a:p>
        </p:txBody>
      </p:sp>
      <p:sp>
        <p:nvSpPr>
          <p:cNvPr id="3" name="ZoneTexte 2">
            <a:extLst>
              <a:ext uri="{FF2B5EF4-FFF2-40B4-BE49-F238E27FC236}">
                <a16:creationId xmlns:a16="http://schemas.microsoft.com/office/drawing/2014/main" id="{F9541DD0-A3C3-C2A2-D865-E689D6A55C87}"/>
              </a:ext>
            </a:extLst>
          </p:cNvPr>
          <p:cNvSpPr txBox="1"/>
          <p:nvPr/>
        </p:nvSpPr>
        <p:spPr>
          <a:xfrm>
            <a:off x="6991396" y="5915571"/>
            <a:ext cx="4800533" cy="584775"/>
          </a:xfrm>
          <a:prstGeom prst="rect">
            <a:avLst/>
          </a:prstGeom>
          <a:noFill/>
        </p:spPr>
        <p:txBody>
          <a:bodyPr wrap="square" rtlCol="0">
            <a:spAutoFit/>
          </a:bodyPr>
          <a:lstStyle/>
          <a:p>
            <a:r>
              <a:rPr lang="fr-FR" sz="1600">
                <a:solidFill>
                  <a:srgbClr val="F36F30"/>
                </a:solidFill>
                <a:latin typeface="Affogato Medium" panose="00000600000000000000" pitchFamily="2" charset="0"/>
              </a:rPr>
              <a:t>Retrouvez-nous sur site internet et sur les réseaux </a:t>
            </a:r>
          </a:p>
        </p:txBody>
      </p:sp>
      <p:pic>
        <p:nvPicPr>
          <p:cNvPr id="5" name="Image 4">
            <a:extLst>
              <a:ext uri="{FF2B5EF4-FFF2-40B4-BE49-F238E27FC236}">
                <a16:creationId xmlns:a16="http://schemas.microsoft.com/office/drawing/2014/main" id="{2CC5031A-BE41-E481-4126-B7FB2D557E5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9562" y1="15113" x2="59562" y2="15113"/>
                        <a14:foregroundMark x1="59562" y1="15113" x2="59562" y2="15113"/>
                        <a14:foregroundMark x1="67188" y1="37154" x2="67188" y2="37154"/>
                        <a14:foregroundMark x1="67750" y1="46033" x2="67750" y2="46033"/>
                        <a14:foregroundMark x1="51313" y1="49874" x2="51313" y2="49874"/>
                        <a14:foregroundMark x1="81438" y1="19521" x2="81438" y2="1952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04246" y="6221320"/>
            <a:ext cx="620205" cy="615553"/>
          </a:xfrm>
          <a:prstGeom prst="rect">
            <a:avLst/>
          </a:prstGeom>
        </p:spPr>
      </p:pic>
      <p:sp>
        <p:nvSpPr>
          <p:cNvPr id="6" name="ZoneTexte 5">
            <a:extLst>
              <a:ext uri="{FF2B5EF4-FFF2-40B4-BE49-F238E27FC236}">
                <a16:creationId xmlns:a16="http://schemas.microsoft.com/office/drawing/2014/main" id="{4CA685F6-0CC3-238A-3C03-C82944E684D4}"/>
              </a:ext>
            </a:extLst>
          </p:cNvPr>
          <p:cNvSpPr txBox="1"/>
          <p:nvPr/>
        </p:nvSpPr>
        <p:spPr>
          <a:xfrm>
            <a:off x="2641088" y="7085136"/>
            <a:ext cx="1150656" cy="1200329"/>
          </a:xfrm>
          <a:prstGeom prst="rect">
            <a:avLst/>
          </a:prstGeom>
          <a:noFill/>
        </p:spPr>
        <p:txBody>
          <a:bodyPr wrap="square" rtlCol="0">
            <a:spAutoFit/>
          </a:bodyPr>
          <a:lstStyle/>
          <a:p>
            <a:r>
              <a:rPr lang="fr-FR" sz="1200">
                <a:hlinkClick r:id="rId6" tooltip="https://aquintadoslibros.blogspot.com/2019/11/xa-podes-seguirnos-no-instagram.html"/>
              </a:rPr>
              <a:t>Cette photo</a:t>
            </a:r>
            <a:r>
              <a:rPr lang="fr-FR" sz="1200"/>
              <a:t> par Auteur inconnu est soumise à la licence </a:t>
            </a:r>
            <a:r>
              <a:rPr lang="fr-FR" sz="1200">
                <a:hlinkClick r:id="rId7" tooltip="https://creativecommons.org/licenses/by-sa/3.0/"/>
              </a:rPr>
              <a:t>CC BY-SA</a:t>
            </a:r>
            <a:endParaRPr lang="fr-FR" sz="1200"/>
          </a:p>
        </p:txBody>
      </p:sp>
      <p:pic>
        <p:nvPicPr>
          <p:cNvPr id="8" name="Image 7" descr="Une image contenant texte, clipart&#10;&#10;Description générée automatiquement">
            <a:extLst>
              <a:ext uri="{FF2B5EF4-FFF2-40B4-BE49-F238E27FC236}">
                <a16:creationId xmlns:a16="http://schemas.microsoft.com/office/drawing/2014/main" id="{605A4FD7-C463-E486-2227-5E7C560054B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78073" y="6315503"/>
            <a:ext cx="427183" cy="427183"/>
          </a:xfrm>
          <a:prstGeom prst="rect">
            <a:avLst/>
          </a:prstGeom>
        </p:spPr>
      </p:pic>
      <p:sp>
        <p:nvSpPr>
          <p:cNvPr id="9" name="ZoneTexte 8">
            <a:extLst>
              <a:ext uri="{FF2B5EF4-FFF2-40B4-BE49-F238E27FC236}">
                <a16:creationId xmlns:a16="http://schemas.microsoft.com/office/drawing/2014/main" id="{B4DB6E07-AE57-E797-6CDD-085415C4A388}"/>
              </a:ext>
            </a:extLst>
          </p:cNvPr>
          <p:cNvSpPr txBox="1"/>
          <p:nvPr/>
        </p:nvSpPr>
        <p:spPr>
          <a:xfrm>
            <a:off x="6920475" y="3261868"/>
            <a:ext cx="5158141" cy="830997"/>
          </a:xfrm>
          <a:prstGeom prst="rect">
            <a:avLst/>
          </a:prstGeom>
          <a:noFill/>
        </p:spPr>
        <p:txBody>
          <a:bodyPr wrap="square" rtlCol="0">
            <a:spAutoFit/>
          </a:bodyPr>
          <a:lstStyle/>
          <a:p>
            <a:pPr algn="ctr"/>
            <a:r>
              <a:rPr lang="fr-FR" sz="2400">
                <a:solidFill>
                  <a:srgbClr val="F36F30"/>
                </a:solidFill>
                <a:latin typeface="Affogato Medium" panose="00000600000000000000" pitchFamily="2" charset="0"/>
              </a:rPr>
              <a:t>A la fin de votre formation, n’hésitez pas à laisser un avis </a:t>
            </a:r>
          </a:p>
        </p:txBody>
      </p:sp>
      <p:pic>
        <p:nvPicPr>
          <p:cNvPr id="2054" name="Picture 6" descr="Afficher l’image source">
            <a:hlinkClick r:id="rId10"/>
            <a:extLst>
              <a:ext uri="{FF2B5EF4-FFF2-40B4-BE49-F238E27FC236}">
                <a16:creationId xmlns:a16="http://schemas.microsoft.com/office/drawing/2014/main" id="{77C07B56-E218-DFE1-57CF-E68E8B8D921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00256" y="4429392"/>
            <a:ext cx="1856229" cy="92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087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238F92F-6D70-1313-8497-753488AC3980}"/>
              </a:ext>
            </a:extLst>
          </p:cNvPr>
          <p:cNvSpPr/>
          <p:nvPr/>
        </p:nvSpPr>
        <p:spPr>
          <a:xfrm>
            <a:off x="474198" y="424965"/>
            <a:ext cx="3936437" cy="960107"/>
          </a:xfrm>
          <a:prstGeom prst="roundRect">
            <a:avLst/>
          </a:prstGeom>
          <a:solidFill>
            <a:srgbClr val="F36F3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400"/>
          </a:p>
        </p:txBody>
      </p:sp>
      <p:sp>
        <p:nvSpPr>
          <p:cNvPr id="3" name="ZoneTexte 2">
            <a:extLst>
              <a:ext uri="{FF2B5EF4-FFF2-40B4-BE49-F238E27FC236}">
                <a16:creationId xmlns:a16="http://schemas.microsoft.com/office/drawing/2014/main" id="{D73580CD-14D9-3868-1525-B926C1F0E58E}"/>
              </a:ext>
            </a:extLst>
          </p:cNvPr>
          <p:cNvSpPr txBox="1"/>
          <p:nvPr/>
        </p:nvSpPr>
        <p:spPr>
          <a:xfrm>
            <a:off x="-2314" y="597243"/>
            <a:ext cx="4889459" cy="584775"/>
          </a:xfrm>
          <a:prstGeom prst="rect">
            <a:avLst/>
          </a:prstGeom>
          <a:noFill/>
        </p:spPr>
        <p:txBody>
          <a:bodyPr wrap="square" rtlCol="0">
            <a:spAutoFit/>
          </a:bodyPr>
          <a:lstStyle/>
          <a:p>
            <a:pPr algn="ctr"/>
            <a:r>
              <a:rPr lang="fr-FR" sz="3200" b="1">
                <a:solidFill>
                  <a:schemeClr val="bg1"/>
                </a:solidFill>
                <a:latin typeface="Affogato Bold" panose="00000800000000000000" pitchFamily="2" charset="0"/>
              </a:rPr>
              <a:t>Mot de la direction</a:t>
            </a:r>
          </a:p>
        </p:txBody>
      </p:sp>
      <p:sp>
        <p:nvSpPr>
          <p:cNvPr id="4" name="ZoneTexte 3">
            <a:extLst>
              <a:ext uri="{FF2B5EF4-FFF2-40B4-BE49-F238E27FC236}">
                <a16:creationId xmlns:a16="http://schemas.microsoft.com/office/drawing/2014/main" id="{11D7C925-AF29-CDB0-E383-9F7699200322}"/>
              </a:ext>
            </a:extLst>
          </p:cNvPr>
          <p:cNvSpPr txBox="1"/>
          <p:nvPr/>
        </p:nvSpPr>
        <p:spPr>
          <a:xfrm>
            <a:off x="196853" y="1967338"/>
            <a:ext cx="5611116" cy="4422429"/>
          </a:xfrm>
          <a:prstGeom prst="rect">
            <a:avLst/>
          </a:prstGeom>
          <a:noFill/>
        </p:spPr>
        <p:txBody>
          <a:bodyPr wrap="square" lIns="121920" tIns="60960" rIns="121920" bIns="60960" rtlCol="0" anchor="t">
            <a:spAutoFit/>
          </a:bodyPr>
          <a:lstStyle/>
          <a:p>
            <a:pPr algn="ctr"/>
            <a:r>
              <a:rPr lang="fr-FR" sz="1850">
                <a:solidFill>
                  <a:srgbClr val="0D2546"/>
                </a:solidFill>
                <a:latin typeface="Open Sans"/>
                <a:ea typeface="Open Sans"/>
                <a:cs typeface="Open Sans"/>
              </a:rPr>
              <a:t>La direction </a:t>
            </a:r>
            <a:r>
              <a:rPr lang="fr-FR" sz="1850" b="1">
                <a:solidFill>
                  <a:srgbClr val="0D2546"/>
                </a:solidFill>
                <a:latin typeface="Open Sans"/>
                <a:ea typeface="Open Sans"/>
                <a:cs typeface="Open Sans"/>
              </a:rPr>
              <a:t>d'ECF Vigier et toutes les</a:t>
            </a:r>
            <a:r>
              <a:rPr lang="fr-FR" sz="1850">
                <a:solidFill>
                  <a:srgbClr val="0D2546"/>
                </a:solidFill>
                <a:latin typeface="Open Sans"/>
                <a:ea typeface="Open Sans"/>
                <a:cs typeface="Open Sans"/>
              </a:rPr>
              <a:t> équipes vous souhaitent la </a:t>
            </a:r>
            <a:r>
              <a:rPr lang="fr-FR" sz="1850" b="1">
                <a:solidFill>
                  <a:srgbClr val="0D2546"/>
                </a:solidFill>
                <a:latin typeface="Open Sans"/>
                <a:ea typeface="Open Sans"/>
                <a:cs typeface="Open Sans"/>
              </a:rPr>
              <a:t>bienvenue.</a:t>
            </a:r>
            <a:r>
              <a:rPr lang="fr-FR" sz="1850">
                <a:solidFill>
                  <a:srgbClr val="0D2546"/>
                </a:solidFill>
                <a:latin typeface="Open Sans"/>
                <a:ea typeface="Open Sans"/>
                <a:cs typeface="Open Sans"/>
              </a:rPr>
              <a:t> </a:t>
            </a:r>
            <a:endParaRPr lang="fr-FR" sz="1867">
              <a:solidFill>
                <a:srgbClr val="0D2546"/>
              </a:solidFill>
              <a:latin typeface="Open Sans" panose="020B0606030504020204" pitchFamily="34" charset="0"/>
            </a:endParaRPr>
          </a:p>
          <a:p>
            <a:pPr algn="ctr"/>
            <a:endParaRPr lang="fr-FR" sz="1867">
              <a:solidFill>
                <a:srgbClr val="0D2546"/>
              </a:solidFill>
              <a:latin typeface="Open Sans" panose="020B0606030504020204" pitchFamily="34" charset="0"/>
            </a:endParaRPr>
          </a:p>
          <a:p>
            <a:pPr algn="ctr"/>
            <a:r>
              <a:rPr lang="fr-FR" sz="1850">
                <a:solidFill>
                  <a:srgbClr val="0D2546"/>
                </a:solidFill>
                <a:latin typeface="Open Sans"/>
                <a:ea typeface="Open Sans"/>
                <a:cs typeface="Open Sans"/>
              </a:rPr>
              <a:t>Notre </a:t>
            </a:r>
            <a:r>
              <a:rPr lang="fr-FR" sz="1850" b="1">
                <a:solidFill>
                  <a:srgbClr val="0D2546"/>
                </a:solidFill>
                <a:latin typeface="Open Sans"/>
                <a:ea typeface="Open Sans"/>
                <a:cs typeface="Open Sans"/>
              </a:rPr>
              <a:t>organisation</a:t>
            </a:r>
            <a:r>
              <a:rPr lang="fr-FR" sz="1850">
                <a:solidFill>
                  <a:srgbClr val="0D2546"/>
                </a:solidFill>
                <a:latin typeface="Open Sans"/>
                <a:ea typeface="Open Sans"/>
                <a:cs typeface="Open Sans"/>
              </a:rPr>
              <a:t> est </a:t>
            </a:r>
            <a:r>
              <a:rPr lang="fr-FR" sz="1850" b="1">
                <a:solidFill>
                  <a:srgbClr val="0D2546"/>
                </a:solidFill>
                <a:latin typeface="Open Sans"/>
                <a:ea typeface="Open Sans"/>
                <a:cs typeface="Open Sans"/>
              </a:rPr>
              <a:t>accréditée</a:t>
            </a:r>
            <a:r>
              <a:rPr lang="fr-FR" sz="1850">
                <a:solidFill>
                  <a:srgbClr val="0D2546"/>
                </a:solidFill>
                <a:latin typeface="Open Sans"/>
                <a:ea typeface="Open Sans"/>
                <a:cs typeface="Open Sans"/>
              </a:rPr>
              <a:t> </a:t>
            </a:r>
            <a:r>
              <a:rPr lang="fr-FR" sz="1850" err="1">
                <a:solidFill>
                  <a:srgbClr val="0D2546"/>
                </a:solidFill>
                <a:latin typeface="Open Sans"/>
                <a:ea typeface="Open Sans"/>
                <a:cs typeface="Open Sans"/>
              </a:rPr>
              <a:t>Qualiopi</a:t>
            </a:r>
            <a:r>
              <a:rPr lang="fr-FR" sz="1850">
                <a:solidFill>
                  <a:srgbClr val="0D2546"/>
                </a:solidFill>
                <a:latin typeface="Open Sans"/>
                <a:ea typeface="Open Sans"/>
                <a:cs typeface="Open Sans"/>
              </a:rPr>
              <a:t>, Iso 9001 </a:t>
            </a:r>
            <a:r>
              <a:rPr lang="fr-FR" sz="1850" b="1">
                <a:solidFill>
                  <a:srgbClr val="0D2546"/>
                </a:solidFill>
                <a:latin typeface="Open Sans"/>
                <a:ea typeface="Open Sans"/>
                <a:cs typeface="Open Sans"/>
              </a:rPr>
              <a:t>pour fournir des prestations</a:t>
            </a:r>
            <a:r>
              <a:rPr lang="fr-FR" sz="1850">
                <a:solidFill>
                  <a:srgbClr val="0D2546"/>
                </a:solidFill>
                <a:latin typeface="Open Sans"/>
                <a:ea typeface="Open Sans"/>
                <a:cs typeface="Open Sans"/>
              </a:rPr>
              <a:t> de qualité.</a:t>
            </a:r>
          </a:p>
          <a:p>
            <a:pPr algn="ctr"/>
            <a:endParaRPr lang="fr-FR" sz="1867">
              <a:solidFill>
                <a:srgbClr val="0D2546"/>
              </a:solidFill>
              <a:latin typeface="Open Sans" panose="020B0606030504020204" pitchFamily="34" charset="0"/>
            </a:endParaRPr>
          </a:p>
          <a:p>
            <a:pPr algn="ctr"/>
            <a:r>
              <a:rPr lang="fr-FR" sz="1850">
                <a:solidFill>
                  <a:srgbClr val="0D2546"/>
                </a:solidFill>
                <a:latin typeface="Open Sans"/>
                <a:ea typeface="Open Sans"/>
                <a:cs typeface="Open Sans"/>
              </a:rPr>
              <a:t>Chez </a:t>
            </a:r>
            <a:r>
              <a:rPr lang="fr-FR" sz="1850" b="1">
                <a:solidFill>
                  <a:srgbClr val="0D2546"/>
                </a:solidFill>
                <a:latin typeface="Open Sans"/>
                <a:ea typeface="Open Sans"/>
                <a:cs typeface="Open Sans"/>
              </a:rPr>
              <a:t>ECF</a:t>
            </a:r>
            <a:r>
              <a:rPr lang="fr-FR" sz="1850">
                <a:solidFill>
                  <a:srgbClr val="0D2546"/>
                </a:solidFill>
                <a:latin typeface="Open Sans"/>
                <a:ea typeface="Open Sans"/>
                <a:cs typeface="Open Sans"/>
              </a:rPr>
              <a:t> </a:t>
            </a:r>
            <a:r>
              <a:rPr lang="fr-FR" sz="1850" b="1">
                <a:solidFill>
                  <a:srgbClr val="0D2546"/>
                </a:solidFill>
                <a:latin typeface="Open Sans"/>
                <a:ea typeface="Open Sans"/>
                <a:cs typeface="Open Sans"/>
              </a:rPr>
              <a:t>Vigier, vous </a:t>
            </a:r>
            <a:r>
              <a:rPr lang="fr-FR" sz="1850">
                <a:solidFill>
                  <a:srgbClr val="0D2546"/>
                </a:solidFill>
                <a:latin typeface="Open Sans"/>
                <a:ea typeface="Open Sans"/>
                <a:cs typeface="Open Sans"/>
              </a:rPr>
              <a:t>êtes accompagné par nos équipes. L’étroite collaboration entre le formateur et le stagiaire favorisera votre réussite. </a:t>
            </a:r>
            <a:br>
              <a:rPr lang="fr-FR" sz="1850">
                <a:highlight>
                  <a:srgbClr val="FFFF00"/>
                </a:highlight>
                <a:latin typeface="Open Sans"/>
                <a:ea typeface="Open Sans"/>
                <a:cs typeface="Open Sans"/>
              </a:rPr>
            </a:br>
            <a:endParaRPr lang="fr-FR" sz="1867" b="1">
              <a:solidFill>
                <a:srgbClr val="F36F30"/>
              </a:solidFill>
              <a:latin typeface="Open Sans" panose="020B0606030504020204" pitchFamily="34" charset="0"/>
            </a:endParaRPr>
          </a:p>
          <a:p>
            <a:pPr algn="ctr"/>
            <a:r>
              <a:rPr lang="fr-FR" sz="1850" b="1">
                <a:solidFill>
                  <a:srgbClr val="F36F30"/>
                </a:solidFill>
                <a:latin typeface="Open Sans"/>
                <a:ea typeface="Open Sans"/>
                <a:cs typeface="Open Sans"/>
              </a:rPr>
              <a:t>Si vous avez besoin de conseils, d’aides, n’hésitez pas à demander, nos équipes sont là pour vous accompagner au maximum.</a:t>
            </a:r>
            <a:endParaRPr lang="fr-FR" sz="1850">
              <a:solidFill>
                <a:srgbClr val="F36F30"/>
              </a:solidFill>
              <a:latin typeface="Open Sans"/>
              <a:ea typeface="Open Sans"/>
              <a:cs typeface="Open Sans"/>
            </a:endParaRPr>
          </a:p>
          <a:p>
            <a:pPr algn="ctr"/>
            <a:endParaRPr lang="fr-FR" sz="1867">
              <a:solidFill>
                <a:srgbClr val="124483"/>
              </a:solidFill>
              <a:latin typeface="Affogato Medium" panose="00000600000000000000" pitchFamily="2" charset="0"/>
            </a:endParaRPr>
          </a:p>
        </p:txBody>
      </p:sp>
      <p:sp>
        <p:nvSpPr>
          <p:cNvPr id="6" name="Ellipse 5">
            <a:extLst>
              <a:ext uri="{FF2B5EF4-FFF2-40B4-BE49-F238E27FC236}">
                <a16:creationId xmlns:a16="http://schemas.microsoft.com/office/drawing/2014/main" id="{D2587957-C1F8-8CBF-DD70-456EFC487E27}"/>
              </a:ext>
            </a:extLst>
          </p:cNvPr>
          <p:cNvSpPr/>
          <p:nvPr/>
        </p:nvSpPr>
        <p:spPr>
          <a:xfrm>
            <a:off x="5807968" y="905019"/>
            <a:ext cx="5856651" cy="5295687"/>
          </a:xfrm>
          <a:prstGeom prst="ellipse">
            <a:avLst/>
          </a:prstGeom>
          <a:solidFill>
            <a:srgbClr val="0D2546"/>
          </a:solidFill>
          <a:ln>
            <a:solidFill>
              <a:srgbClr val="0D2546"/>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fr-FR" sz="3600">
                <a:solidFill>
                  <a:schemeClr val="bg1"/>
                </a:solidFill>
                <a:latin typeface="FrontageCondensed-Inline"/>
              </a:rPr>
              <a:t>Accueil téléphonique </a:t>
            </a:r>
            <a:endParaRPr lang="fr-FR" sz="3600">
              <a:solidFill>
                <a:schemeClr val="bg1"/>
              </a:solidFill>
              <a:latin typeface="FrontageCondensed-Inline" panose="00000800000000000000" pitchFamily="2" charset="0"/>
            </a:endParaRPr>
          </a:p>
          <a:p>
            <a:r>
              <a:rPr lang="fr-FR" sz="2133">
                <a:solidFill>
                  <a:srgbClr val="F36F30"/>
                </a:solidFill>
                <a:latin typeface="Affogato Bold"/>
              </a:rPr>
              <a:t>Lundi : 08h-12h00 / 13h30-17h30</a:t>
            </a:r>
          </a:p>
          <a:p>
            <a:r>
              <a:rPr lang="fr-FR" sz="2133">
                <a:solidFill>
                  <a:srgbClr val="F36F30"/>
                </a:solidFill>
                <a:latin typeface="Affogato Bold"/>
              </a:rPr>
              <a:t>Mardi/Vendredi : 08h15-12h00 / 13h30 - 17h30</a:t>
            </a:r>
          </a:p>
          <a:p>
            <a:pPr algn="ctr"/>
            <a:r>
              <a:rPr lang="fr-FR"/>
              <a:t>Merci de consulter votre convocation pour connaître vos horaires de formation</a:t>
            </a:r>
          </a:p>
          <a:p>
            <a:pPr algn="ctr"/>
            <a:endParaRPr lang="fr-FR"/>
          </a:p>
          <a:p>
            <a:pPr algn="ctr"/>
            <a:r>
              <a:rPr lang="fr-FR">
                <a:latin typeface="Affogato Black" panose="00000A00000000000000" pitchFamily="2" charset="0"/>
              </a:rPr>
              <a:t>PAS D’ACCUEIL PHYSIQUE, MERCI DE VOUS REFERER A L’AGENCE DE MONTLUCON 03</a:t>
            </a:r>
          </a:p>
        </p:txBody>
      </p:sp>
    </p:spTree>
    <p:extLst>
      <p:ext uri="{BB962C8B-B14F-4D97-AF65-F5344CB8AC3E}">
        <p14:creationId xmlns:p14="http://schemas.microsoft.com/office/powerpoint/2010/main" val="38307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FD1ABF-C06A-9279-2241-E92C1D38DFED}"/>
              </a:ext>
            </a:extLst>
          </p:cNvPr>
          <p:cNvSpPr>
            <a:spLocks noGrp="1"/>
          </p:cNvSpPr>
          <p:nvPr>
            <p:ph type="body" sz="quarter" idx="10"/>
          </p:nvPr>
        </p:nvSpPr>
        <p:spPr/>
        <p:txBody>
          <a:bodyPr>
            <a:normAutofit/>
          </a:bodyPr>
          <a:lstStyle/>
          <a:p>
            <a:r>
              <a:rPr lang="fr-FR"/>
              <a:t>Réussissons ensemble</a:t>
            </a:r>
          </a:p>
        </p:txBody>
      </p:sp>
      <p:sp>
        <p:nvSpPr>
          <p:cNvPr id="4" name="ZoneTexte 3">
            <a:extLst>
              <a:ext uri="{FF2B5EF4-FFF2-40B4-BE49-F238E27FC236}">
                <a16:creationId xmlns:a16="http://schemas.microsoft.com/office/drawing/2014/main" id="{1EA61D26-F51A-8AC9-97B7-A98EC4618DAF}"/>
              </a:ext>
            </a:extLst>
          </p:cNvPr>
          <p:cNvSpPr txBox="1"/>
          <p:nvPr/>
        </p:nvSpPr>
        <p:spPr>
          <a:xfrm>
            <a:off x="494332" y="2001994"/>
            <a:ext cx="10868633" cy="4038029"/>
          </a:xfrm>
          <a:prstGeom prst="rect">
            <a:avLst/>
          </a:prstGeom>
          <a:noFill/>
        </p:spPr>
        <p:txBody>
          <a:bodyPr wrap="square" lIns="121920" tIns="60960" rIns="121920" bIns="60960" rtlCol="0" anchor="t">
            <a:spAutoFit/>
          </a:bodyPr>
          <a:lstStyle/>
          <a:p>
            <a:pPr algn="ctr"/>
            <a:r>
              <a:rPr lang="fr-FR" sz="2400">
                <a:solidFill>
                  <a:srgbClr val="0D2546"/>
                </a:solidFill>
                <a:latin typeface="Affogato Medium"/>
              </a:rPr>
              <a:t>Nos formations sont proposées aux personnes qui souhaitent découvrir, renouveler, valoriser leurs compétences et vivre une expérience humaine afin d’améliorer leur parcours professionnel pour développer :</a:t>
            </a:r>
            <a:endParaRPr lang="fr-FR" sz="2400">
              <a:solidFill>
                <a:srgbClr val="0D2546"/>
              </a:solidFill>
              <a:latin typeface="Affogato Medium" panose="00000600000000000000" pitchFamily="2" charset="0"/>
            </a:endParaRPr>
          </a:p>
          <a:p>
            <a:pPr algn="ctr">
              <a:spcBef>
                <a:spcPct val="20000"/>
              </a:spcBef>
            </a:pPr>
            <a:r>
              <a:rPr lang="fr-FR" sz="3200" b="1">
                <a:solidFill>
                  <a:srgbClr val="F36F30"/>
                </a:solidFill>
                <a:ea typeface="+mn-lt"/>
                <a:cs typeface="+mn-lt"/>
              </a:rPr>
              <a:t>Savoir faire - Savoir être - Savoir agir</a:t>
            </a:r>
            <a:endParaRPr lang="fr-FR" sz="3200">
              <a:cs typeface="Calibri"/>
            </a:endParaRPr>
          </a:p>
          <a:p>
            <a:pPr algn="ctr"/>
            <a:endParaRPr lang="fr-FR" sz="2400">
              <a:solidFill>
                <a:srgbClr val="0D2546"/>
              </a:solidFill>
              <a:latin typeface="Affogato Medium"/>
            </a:endParaRPr>
          </a:p>
          <a:p>
            <a:pPr algn="ctr"/>
            <a:r>
              <a:rPr lang="fr-FR" sz="2400">
                <a:solidFill>
                  <a:srgbClr val="0D2546"/>
                </a:solidFill>
                <a:latin typeface="Affogato Medium"/>
              </a:rPr>
              <a:t>La clé de réussite sera dans notre </a:t>
            </a:r>
            <a:r>
              <a:rPr lang="fr-FR" sz="2400" b="1">
                <a:solidFill>
                  <a:srgbClr val="F36F30"/>
                </a:solidFill>
                <a:ea typeface="+mn-lt"/>
                <a:cs typeface="+mn-lt"/>
              </a:rPr>
              <a:t>engagement commun </a:t>
            </a:r>
            <a:r>
              <a:rPr lang="fr-FR" sz="2400" b="1">
                <a:solidFill>
                  <a:srgbClr val="F36F30"/>
                </a:solidFill>
                <a:latin typeface="Calibri"/>
                <a:cs typeface="Calibri"/>
              </a:rPr>
              <a:t>qui vous permettra d'atteindre votre objectif. </a:t>
            </a:r>
            <a:r>
              <a:rPr lang="fr-FR" sz="2400">
                <a:solidFill>
                  <a:srgbClr val="0D2546"/>
                </a:solidFill>
                <a:latin typeface="Affogato Medium"/>
              </a:rPr>
              <a:t> </a:t>
            </a:r>
            <a:endParaRPr lang="fr-FR" sz="2400">
              <a:solidFill>
                <a:srgbClr val="0D2546"/>
              </a:solidFill>
              <a:latin typeface="Affogato Medium" panose="00000600000000000000" pitchFamily="2" charset="0"/>
            </a:endParaRPr>
          </a:p>
          <a:p>
            <a:pPr algn="ctr"/>
            <a:endParaRPr lang="fr-FR" sz="2400">
              <a:solidFill>
                <a:srgbClr val="0D2546"/>
              </a:solidFill>
              <a:latin typeface="Affogato Medium" panose="00000600000000000000" pitchFamily="2" charset="0"/>
            </a:endParaRPr>
          </a:p>
          <a:p>
            <a:pPr algn="ctr"/>
            <a:endParaRPr lang="fr-FR" sz="2400">
              <a:solidFill>
                <a:srgbClr val="0D2546"/>
              </a:solidFill>
              <a:latin typeface="Affogato Medium" panose="00000600000000000000" pitchFamily="2" charset="0"/>
              <a:ea typeface="Calibri"/>
              <a:cs typeface="Calibri"/>
            </a:endParaRPr>
          </a:p>
          <a:p>
            <a:pPr algn="ctr"/>
            <a:endParaRPr lang="fr-FR" sz="2400">
              <a:solidFill>
                <a:srgbClr val="000000"/>
              </a:solidFill>
              <a:latin typeface="Calibri"/>
              <a:ea typeface="Calibri"/>
              <a:cs typeface="Calibri"/>
            </a:endParaRPr>
          </a:p>
        </p:txBody>
      </p:sp>
      <p:pic>
        <p:nvPicPr>
          <p:cNvPr id="6" name="Graphique 5" descr="Utilisateurs avec un remplissage uni">
            <a:extLst>
              <a:ext uri="{FF2B5EF4-FFF2-40B4-BE49-F238E27FC236}">
                <a16:creationId xmlns:a16="http://schemas.microsoft.com/office/drawing/2014/main" id="{F60F3558-48D3-5978-069D-7BC22DD6CB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9668" y="113064"/>
            <a:ext cx="1219200" cy="1219200"/>
          </a:xfrm>
          <a:prstGeom prst="rect">
            <a:avLst/>
          </a:prstGeom>
        </p:spPr>
      </p:pic>
    </p:spTree>
    <p:extLst>
      <p:ext uri="{BB962C8B-B14F-4D97-AF65-F5344CB8AC3E}">
        <p14:creationId xmlns:p14="http://schemas.microsoft.com/office/powerpoint/2010/main" val="333169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AD08629F-C178-7DC2-54B2-97163AB22487}"/>
              </a:ext>
            </a:extLst>
          </p:cNvPr>
          <p:cNvSpPr>
            <a:spLocks noGrp="1"/>
          </p:cNvSpPr>
          <p:nvPr>
            <p:ph type="body" sz="quarter" idx="10"/>
          </p:nvPr>
        </p:nvSpPr>
        <p:spPr>
          <a:xfrm>
            <a:off x="6864085" y="68627"/>
            <a:ext cx="4608512" cy="1200019"/>
          </a:xfrm>
        </p:spPr>
        <p:txBody>
          <a:bodyPr/>
          <a:lstStyle/>
          <a:p>
            <a:pPr algn="ctr"/>
            <a:r>
              <a:rPr lang="fr-FR" sz="5333"/>
              <a:t>SOMMAIRE</a:t>
            </a:r>
          </a:p>
          <a:p>
            <a:endParaRPr lang="fr-FR"/>
          </a:p>
        </p:txBody>
      </p:sp>
      <p:sp>
        <p:nvSpPr>
          <p:cNvPr id="2" name="ZoneTexte 1">
            <a:extLst>
              <a:ext uri="{FF2B5EF4-FFF2-40B4-BE49-F238E27FC236}">
                <a16:creationId xmlns:a16="http://schemas.microsoft.com/office/drawing/2014/main" id="{30C19C73-FEFE-40C5-05F6-5BF3E1187109}"/>
              </a:ext>
            </a:extLst>
          </p:cNvPr>
          <p:cNvSpPr txBox="1"/>
          <p:nvPr/>
        </p:nvSpPr>
        <p:spPr>
          <a:xfrm>
            <a:off x="6480043" y="1604798"/>
            <a:ext cx="5565427" cy="3375796"/>
          </a:xfrm>
          <a:prstGeom prst="rect">
            <a:avLst/>
          </a:prstGeom>
          <a:noFill/>
        </p:spPr>
        <p:txBody>
          <a:bodyPr wrap="square" rtlCol="0">
            <a:spAutoFit/>
          </a:bodyPr>
          <a:lstStyle/>
          <a:p>
            <a:pPr marL="457189" indent="-457189">
              <a:buFont typeface="+mj-lt"/>
              <a:buAutoNum type="arabicPeriod"/>
            </a:pPr>
            <a:r>
              <a:rPr lang="fr-FR" altLang="fr-FR" sz="2667">
                <a:solidFill>
                  <a:srgbClr val="F36F30"/>
                </a:solidFill>
                <a:latin typeface="Affogato Medium" panose="00000600000000000000" pitchFamily="2" charset="0"/>
              </a:rPr>
              <a:t>ECF Vigier</a:t>
            </a:r>
          </a:p>
          <a:p>
            <a:pPr marL="457189" indent="-457189">
              <a:buFont typeface="+mj-lt"/>
              <a:buAutoNum type="arabicPeriod"/>
            </a:pPr>
            <a:r>
              <a:rPr lang="fr-FR" altLang="fr-FR" sz="2667">
                <a:solidFill>
                  <a:srgbClr val="F36F30"/>
                </a:solidFill>
                <a:latin typeface="Affogato Medium" panose="00000600000000000000" pitchFamily="2" charset="0"/>
              </a:rPr>
              <a:t>Présentation de l’équipe</a:t>
            </a:r>
          </a:p>
          <a:p>
            <a:pPr marL="457189" indent="-457189">
              <a:buFont typeface="+mj-lt"/>
              <a:buAutoNum type="arabicPeriod"/>
            </a:pPr>
            <a:r>
              <a:rPr lang="fr-FR" altLang="fr-FR" sz="2667">
                <a:solidFill>
                  <a:srgbClr val="F36F30"/>
                </a:solidFill>
                <a:latin typeface="Affogato Medium" panose="00000600000000000000" pitchFamily="2" charset="0"/>
              </a:rPr>
              <a:t>Plan du site</a:t>
            </a:r>
          </a:p>
          <a:p>
            <a:pPr marL="457189" indent="-457189">
              <a:buFont typeface="+mj-lt"/>
              <a:buAutoNum type="arabicPeriod"/>
            </a:pPr>
            <a:r>
              <a:rPr lang="fr-FR" altLang="fr-FR" sz="2667">
                <a:solidFill>
                  <a:srgbClr val="F36F30"/>
                </a:solidFill>
                <a:latin typeface="Affogato Medium" panose="00000600000000000000" pitchFamily="2" charset="0"/>
              </a:rPr>
              <a:t>Environnement</a:t>
            </a:r>
          </a:p>
          <a:p>
            <a:pPr marL="457189" indent="-457189">
              <a:buFont typeface="+mj-lt"/>
              <a:buAutoNum type="arabicPeriod"/>
            </a:pPr>
            <a:r>
              <a:rPr lang="fr-FR" altLang="fr-FR" sz="2667">
                <a:solidFill>
                  <a:srgbClr val="F36F30"/>
                </a:solidFill>
                <a:latin typeface="Affogato Medium" panose="00000600000000000000" pitchFamily="2" charset="0"/>
              </a:rPr>
              <a:t>Règlement intérieur</a:t>
            </a:r>
          </a:p>
          <a:p>
            <a:pPr>
              <a:buFontTx/>
              <a:buAutoNum type="arabicPeriod"/>
            </a:pPr>
            <a:r>
              <a:rPr lang="fr-FR" altLang="fr-FR" sz="2667">
                <a:solidFill>
                  <a:srgbClr val="F36F30"/>
                </a:solidFill>
                <a:latin typeface="Affogato Medium" panose="00000600000000000000" pitchFamily="2" charset="0"/>
              </a:rPr>
              <a:t>  Développement Durable</a:t>
            </a:r>
          </a:p>
          <a:p>
            <a:pPr>
              <a:buFontTx/>
              <a:buAutoNum type="arabicPeriod"/>
            </a:pPr>
            <a:r>
              <a:rPr lang="fr-FR" altLang="fr-FR" sz="2667">
                <a:solidFill>
                  <a:srgbClr val="F36F30"/>
                </a:solidFill>
                <a:latin typeface="Affogato Medium" panose="00000600000000000000" pitchFamily="2" charset="0"/>
              </a:rPr>
              <a:t>   Votre formation</a:t>
            </a:r>
          </a:p>
          <a:p>
            <a:pPr>
              <a:buFontTx/>
              <a:buAutoNum type="arabicPeriod"/>
            </a:pPr>
            <a:endParaRPr lang="fr-FR" altLang="fr-FR" sz="2667">
              <a:solidFill>
                <a:srgbClr val="F36F30"/>
              </a:solidFill>
              <a:latin typeface="Affogato Medium" panose="00000600000000000000" pitchFamily="2" charset="0"/>
            </a:endParaRPr>
          </a:p>
        </p:txBody>
      </p:sp>
    </p:spTree>
    <p:extLst>
      <p:ext uri="{BB962C8B-B14F-4D97-AF65-F5344CB8AC3E}">
        <p14:creationId xmlns:p14="http://schemas.microsoft.com/office/powerpoint/2010/main" val="40558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 calcmode="lin" valueType="num">
                                      <p:cBhvr>
                                        <p:cTn id="60"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A8A1A83B-DB9F-0D6C-FCAD-8ADC2E49B90F}"/>
              </a:ext>
            </a:extLst>
          </p:cNvPr>
          <p:cNvSpPr/>
          <p:nvPr/>
        </p:nvSpPr>
        <p:spPr>
          <a:xfrm>
            <a:off x="6753625" y="797520"/>
            <a:ext cx="4608512" cy="1536171"/>
          </a:xfrm>
          <a:prstGeom prst="roundRect">
            <a:avLst/>
          </a:prstGeom>
          <a:solidFill>
            <a:srgbClr val="F36F30"/>
          </a:solidFill>
          <a:ln>
            <a:solidFill>
              <a:srgbClr val="F36F3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400"/>
          </a:p>
        </p:txBody>
      </p:sp>
      <p:sp>
        <p:nvSpPr>
          <p:cNvPr id="9" name="Rectangle 8">
            <a:extLst>
              <a:ext uri="{FF2B5EF4-FFF2-40B4-BE49-F238E27FC236}">
                <a16:creationId xmlns:a16="http://schemas.microsoft.com/office/drawing/2014/main" id="{492CD8E3-25FC-3647-B312-B33EEF1E5FBD}"/>
              </a:ext>
            </a:extLst>
          </p:cNvPr>
          <p:cNvSpPr/>
          <p:nvPr/>
        </p:nvSpPr>
        <p:spPr>
          <a:xfrm>
            <a:off x="431371" y="356659"/>
            <a:ext cx="1976005" cy="60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143339" y="1302113"/>
            <a:ext cx="9313035" cy="461665"/>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endParaRPr lang="fr-FR" sz="2400" b="1">
              <a:solidFill>
                <a:srgbClr val="376092"/>
              </a:solidFill>
              <a:latin typeface="Calibri"/>
              <a:cs typeface="Calibri"/>
            </a:endParaRPr>
          </a:p>
        </p:txBody>
      </p:sp>
      <p:sp>
        <p:nvSpPr>
          <p:cNvPr id="2" name="ZoneTexte 1">
            <a:extLst>
              <a:ext uri="{FF2B5EF4-FFF2-40B4-BE49-F238E27FC236}">
                <a16:creationId xmlns:a16="http://schemas.microsoft.com/office/drawing/2014/main" id="{B3E8AFA9-B5FF-16A6-BE73-A5D992722BBD}"/>
              </a:ext>
            </a:extLst>
          </p:cNvPr>
          <p:cNvSpPr txBox="1"/>
          <p:nvPr/>
        </p:nvSpPr>
        <p:spPr>
          <a:xfrm>
            <a:off x="6672064" y="1261075"/>
            <a:ext cx="4512501" cy="502766"/>
          </a:xfrm>
          <a:prstGeom prst="rect">
            <a:avLst/>
          </a:prstGeom>
          <a:noFill/>
        </p:spPr>
        <p:txBody>
          <a:bodyPr wrap="square" rtlCol="0">
            <a:spAutoFit/>
          </a:bodyPr>
          <a:lstStyle/>
          <a:p>
            <a:pPr marL="685783" indent="-685783" algn="ctr">
              <a:buFont typeface="+mj-lt"/>
              <a:buAutoNum type="romanUcPeriod"/>
            </a:pPr>
            <a:r>
              <a:rPr lang="fr-FR" sz="2667" b="1">
                <a:solidFill>
                  <a:schemeClr val="bg1"/>
                </a:solidFill>
                <a:latin typeface="Affogato Bold" panose="00000800000000000000" pitchFamily="2" charset="0"/>
              </a:rPr>
              <a:t>ECF VIGIER</a:t>
            </a:r>
          </a:p>
        </p:txBody>
      </p:sp>
      <p:pic>
        <p:nvPicPr>
          <p:cNvPr id="8" name="Image 7" descr="Une image contenant carte&#10;&#10;Description générée automatiquement">
            <a:extLst>
              <a:ext uri="{FF2B5EF4-FFF2-40B4-BE49-F238E27FC236}">
                <a16:creationId xmlns:a16="http://schemas.microsoft.com/office/drawing/2014/main" id="{E27708F7-0DEF-8E17-9099-FCC978C79A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563" b="95012" l="7800" r="90000">
                        <a14:foregroundMark x1="7800" y1="20903" x2="7800" y2="20903"/>
                        <a14:foregroundMark x1="7800" y1="18765" x2="7800" y2="18765"/>
                        <a14:foregroundMark x1="26200" y1="6413" x2="26200" y2="6413"/>
                        <a14:foregroundMark x1="51400" y1="44893" x2="51400" y2="44893"/>
                        <a14:foregroundMark x1="59200" y1="86698" x2="59200" y2="86698"/>
                        <a14:foregroundMark x1="51200" y1="95249" x2="51200" y2="95249"/>
                        <a14:foregroundMark x1="42400" y1="4988" x2="42400" y2="4988"/>
                        <a14:foregroundMark x1="25000" y1="3563" x2="24600" y2="3563"/>
                      </a14:backgroundRemoval>
                    </a14:imgEffect>
                  </a14:imgLayer>
                </a14:imgProps>
              </a:ext>
              <a:ext uri="{28A0092B-C50C-407E-A947-70E740481C1C}">
                <a14:useLocalDpi xmlns:a14="http://schemas.microsoft.com/office/drawing/2010/main" val="0"/>
              </a:ext>
            </a:extLst>
          </a:blip>
          <a:stretch>
            <a:fillRect/>
          </a:stretch>
        </p:blipFill>
        <p:spPr>
          <a:xfrm>
            <a:off x="925873" y="548680"/>
            <a:ext cx="4817067" cy="4055971"/>
          </a:xfrm>
          <a:prstGeom prst="rect">
            <a:avLst/>
          </a:prstGeom>
        </p:spPr>
      </p:pic>
      <p:sp>
        <p:nvSpPr>
          <p:cNvPr id="11" name="Titre 1">
            <a:extLst>
              <a:ext uri="{FF2B5EF4-FFF2-40B4-BE49-F238E27FC236}">
                <a16:creationId xmlns:a16="http://schemas.microsoft.com/office/drawing/2014/main" id="{48044D30-D886-FF02-16C4-3EEFA1DE3EF8}"/>
              </a:ext>
            </a:extLst>
          </p:cNvPr>
          <p:cNvSpPr txBox="1">
            <a:spLocks/>
          </p:cNvSpPr>
          <p:nvPr/>
        </p:nvSpPr>
        <p:spPr>
          <a:xfrm>
            <a:off x="335359" y="4689841"/>
            <a:ext cx="5664631" cy="1877631"/>
          </a:xfrm>
          <a:prstGeom prst="rect">
            <a:avLst/>
          </a:prstGeo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defRPr/>
            </a:pPr>
            <a:r>
              <a:rPr lang="fr-FR" sz="2133" b="1">
                <a:solidFill>
                  <a:srgbClr val="F36F30"/>
                </a:solidFill>
                <a:latin typeface="FrontageCondensed-Inline" panose="00000800000000000000" pitchFamily="2" charset="0"/>
                <a:ea typeface="+mj-ea"/>
                <a:cs typeface="+mj-cs"/>
              </a:rPr>
              <a:t>ECF VIGIER</a:t>
            </a:r>
            <a:br>
              <a:rPr lang="fr-FR" sz="2133" b="1">
                <a:solidFill>
                  <a:srgbClr val="F36F30"/>
                </a:solidFill>
                <a:latin typeface="FrontageCondensed-Inline" panose="00000800000000000000" pitchFamily="2" charset="0"/>
                <a:ea typeface="+mj-ea"/>
                <a:cs typeface="+mj-cs"/>
              </a:rPr>
            </a:br>
            <a:endParaRPr lang="fr-FR" sz="1600" b="1">
              <a:solidFill>
                <a:srgbClr val="F36F30"/>
              </a:solidFill>
              <a:latin typeface="FrontageCondensed-Inline" panose="00000800000000000000" pitchFamily="2" charset="0"/>
              <a:ea typeface="+mj-ea"/>
              <a:cs typeface="+mj-cs"/>
            </a:endParaRPr>
          </a:p>
          <a:p>
            <a:pPr algn="ctr">
              <a:defRPr/>
            </a:pPr>
            <a:r>
              <a:rPr lang="fr-FR" sz="1600" b="1" i="1">
                <a:solidFill>
                  <a:srgbClr val="F36F30"/>
                </a:solidFill>
                <a:latin typeface="Affogato Medium" panose="00000600000000000000" pitchFamily="2" charset="0"/>
                <a:ea typeface="+mj-ea"/>
                <a:cs typeface="+mj-cs"/>
              </a:rPr>
              <a:t>Organisme de formation créé en 1969</a:t>
            </a:r>
          </a:p>
          <a:p>
            <a:pPr algn="ctr">
              <a:defRPr/>
            </a:pPr>
            <a:r>
              <a:rPr lang="fr-FR" sz="1600" b="1" i="1">
                <a:solidFill>
                  <a:srgbClr val="F36F30"/>
                </a:solidFill>
                <a:latin typeface="Affogato Medium" panose="00000600000000000000" pitchFamily="2" charset="0"/>
                <a:ea typeface="+mj-ea"/>
                <a:cs typeface="+mj-cs"/>
              </a:rPr>
              <a:t>Présent sur l’ensemble de l’Auvergne de la France </a:t>
            </a:r>
          </a:p>
          <a:p>
            <a:pPr algn="ctr">
              <a:defRPr/>
            </a:pPr>
            <a:r>
              <a:rPr lang="fr-FR" sz="1600" b="1" i="1">
                <a:solidFill>
                  <a:srgbClr val="F36F30"/>
                </a:solidFill>
                <a:latin typeface="Affogato Medium" panose="00000600000000000000" pitchFamily="2" charset="0"/>
                <a:ea typeface="+mj-ea"/>
                <a:cs typeface="+mj-cs"/>
              </a:rPr>
              <a:t>avec 5 centres de formation</a:t>
            </a:r>
          </a:p>
        </p:txBody>
      </p:sp>
      <p:cxnSp>
        <p:nvCxnSpPr>
          <p:cNvPr id="5" name="Connecteur droit avec flèche 4">
            <a:hlinkClick r:id="rId6"/>
            <a:extLst>
              <a:ext uri="{FF2B5EF4-FFF2-40B4-BE49-F238E27FC236}">
                <a16:creationId xmlns:a16="http://schemas.microsoft.com/office/drawing/2014/main" id="{7E2BC245-3678-3ABC-2A57-7314B5B6C8A2}"/>
              </a:ext>
            </a:extLst>
          </p:cNvPr>
          <p:cNvCxnSpPr>
            <a:cxnSpLocks/>
          </p:cNvCxnSpPr>
          <p:nvPr/>
        </p:nvCxnSpPr>
        <p:spPr>
          <a:xfrm flipH="1" flipV="1">
            <a:off x="925874" y="659644"/>
            <a:ext cx="712473" cy="744373"/>
          </a:xfrm>
          <a:prstGeom prst="straightConnector1">
            <a:avLst/>
          </a:prstGeom>
          <a:ln w="9525" cap="flat" cmpd="sng" algn="ctr">
            <a:solidFill>
              <a:srgbClr val="F36F3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avec flèche 9">
            <a:hlinkClick r:id="rId7"/>
            <a:extLst>
              <a:ext uri="{FF2B5EF4-FFF2-40B4-BE49-F238E27FC236}">
                <a16:creationId xmlns:a16="http://schemas.microsoft.com/office/drawing/2014/main" id="{7E1A5716-BD6B-673B-8A2B-FBC796B3D271}"/>
              </a:ext>
            </a:extLst>
          </p:cNvPr>
          <p:cNvCxnSpPr>
            <a:cxnSpLocks/>
          </p:cNvCxnSpPr>
          <p:nvPr/>
        </p:nvCxnSpPr>
        <p:spPr>
          <a:xfrm flipV="1">
            <a:off x="3972560" y="2255380"/>
            <a:ext cx="1046480" cy="913157"/>
          </a:xfrm>
          <a:prstGeom prst="straightConnector1">
            <a:avLst/>
          </a:prstGeom>
          <a:ln w="9525" cap="flat" cmpd="sng" algn="ctr">
            <a:solidFill>
              <a:srgbClr val="F36F3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necteur droit avec flèche 15">
            <a:hlinkClick r:id="rId8"/>
            <a:extLst>
              <a:ext uri="{FF2B5EF4-FFF2-40B4-BE49-F238E27FC236}">
                <a16:creationId xmlns:a16="http://schemas.microsoft.com/office/drawing/2014/main" id="{6171F976-F579-392A-22CD-0C43735E5385}"/>
              </a:ext>
            </a:extLst>
          </p:cNvPr>
          <p:cNvCxnSpPr>
            <a:cxnSpLocks/>
          </p:cNvCxnSpPr>
          <p:nvPr/>
        </p:nvCxnSpPr>
        <p:spPr>
          <a:xfrm>
            <a:off x="3327400" y="3906914"/>
            <a:ext cx="1290320" cy="407783"/>
          </a:xfrm>
          <a:prstGeom prst="straightConnector1">
            <a:avLst/>
          </a:prstGeom>
          <a:ln w="9525" cap="flat" cmpd="sng" algn="ctr">
            <a:solidFill>
              <a:srgbClr val="F36F3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cteur droit avec flèche 16">
            <a:hlinkClick r:id="rId9"/>
            <a:extLst>
              <a:ext uri="{FF2B5EF4-FFF2-40B4-BE49-F238E27FC236}">
                <a16:creationId xmlns:a16="http://schemas.microsoft.com/office/drawing/2014/main" id="{00275DBC-DF03-52A3-F9E0-543D73B34664}"/>
              </a:ext>
            </a:extLst>
          </p:cNvPr>
          <p:cNvCxnSpPr>
            <a:cxnSpLocks/>
          </p:cNvCxnSpPr>
          <p:nvPr/>
        </p:nvCxnSpPr>
        <p:spPr>
          <a:xfrm flipV="1">
            <a:off x="2735627" y="971519"/>
            <a:ext cx="1643333" cy="457848"/>
          </a:xfrm>
          <a:prstGeom prst="straightConnector1">
            <a:avLst/>
          </a:prstGeom>
          <a:ln w="9525" cap="flat" cmpd="sng" algn="ctr">
            <a:solidFill>
              <a:srgbClr val="F36F3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Star: 5 Points 3">
            <a:extLst>
              <a:ext uri="{FF2B5EF4-FFF2-40B4-BE49-F238E27FC236}">
                <a16:creationId xmlns:a16="http://schemas.microsoft.com/office/drawing/2014/main" id="{F4774023-2179-494C-4C7F-AF4A07CF7581}"/>
              </a:ext>
            </a:extLst>
          </p:cNvPr>
          <p:cNvSpPr/>
          <p:nvPr/>
        </p:nvSpPr>
        <p:spPr>
          <a:xfrm>
            <a:off x="4209244" y="748047"/>
            <a:ext cx="364901" cy="343436"/>
          </a:xfrm>
          <a:prstGeom prst="star5">
            <a:avLst/>
          </a:prstGeom>
          <a:solidFill>
            <a:srgbClr val="ED7D31"/>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tar: 5 Points 5">
            <a:extLst>
              <a:ext uri="{FF2B5EF4-FFF2-40B4-BE49-F238E27FC236}">
                <a16:creationId xmlns:a16="http://schemas.microsoft.com/office/drawing/2014/main" id="{34690ABD-5818-8DD8-49DA-03BAF858F3E4}"/>
              </a:ext>
            </a:extLst>
          </p:cNvPr>
          <p:cNvSpPr/>
          <p:nvPr/>
        </p:nvSpPr>
        <p:spPr>
          <a:xfrm>
            <a:off x="4799526" y="2111061"/>
            <a:ext cx="364901" cy="343436"/>
          </a:xfrm>
          <a:prstGeom prst="star5">
            <a:avLst/>
          </a:prstGeom>
          <a:solidFill>
            <a:srgbClr val="ED7D31"/>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tar: 5 Points 12">
            <a:extLst>
              <a:ext uri="{FF2B5EF4-FFF2-40B4-BE49-F238E27FC236}">
                <a16:creationId xmlns:a16="http://schemas.microsoft.com/office/drawing/2014/main" id="{581E24C3-A653-C4FC-7C0B-D88818E08458}"/>
              </a:ext>
            </a:extLst>
          </p:cNvPr>
          <p:cNvSpPr/>
          <p:nvPr/>
        </p:nvSpPr>
        <p:spPr>
          <a:xfrm>
            <a:off x="4391694" y="4107286"/>
            <a:ext cx="364901" cy="343436"/>
          </a:xfrm>
          <a:prstGeom prst="star5">
            <a:avLst/>
          </a:prstGeom>
          <a:solidFill>
            <a:srgbClr val="ED7D31"/>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tar: 5 Points 13">
            <a:extLst>
              <a:ext uri="{FF2B5EF4-FFF2-40B4-BE49-F238E27FC236}">
                <a16:creationId xmlns:a16="http://schemas.microsoft.com/office/drawing/2014/main" id="{8B26986E-F0E0-A81A-DD68-9BDBE5C93583}"/>
              </a:ext>
            </a:extLst>
          </p:cNvPr>
          <p:cNvSpPr/>
          <p:nvPr/>
        </p:nvSpPr>
        <p:spPr>
          <a:xfrm>
            <a:off x="699750" y="404609"/>
            <a:ext cx="364901" cy="343436"/>
          </a:xfrm>
          <a:prstGeom prst="star5">
            <a:avLst/>
          </a:prstGeom>
          <a:solidFill>
            <a:srgbClr val="ED7D31"/>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Star: 5 Points 14">
            <a:extLst>
              <a:ext uri="{FF2B5EF4-FFF2-40B4-BE49-F238E27FC236}">
                <a16:creationId xmlns:a16="http://schemas.microsoft.com/office/drawing/2014/main" id="{6250C4BA-09CC-D714-AA27-EE702AD6DF02}"/>
              </a:ext>
            </a:extLst>
          </p:cNvPr>
          <p:cNvSpPr/>
          <p:nvPr/>
        </p:nvSpPr>
        <p:spPr>
          <a:xfrm>
            <a:off x="420707" y="6522074"/>
            <a:ext cx="193184" cy="193183"/>
          </a:xfrm>
          <a:prstGeom prst="star5">
            <a:avLst/>
          </a:prstGeom>
          <a:solidFill>
            <a:srgbClr val="ED7D31"/>
          </a:solidFill>
          <a:ln>
            <a:solidFill>
              <a:srgbClr val="F36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AF05BC6B-FD28-E9C2-7A40-210F9042D953}"/>
              </a:ext>
            </a:extLst>
          </p:cNvPr>
          <p:cNvSpPr txBox="1"/>
          <p:nvPr/>
        </p:nvSpPr>
        <p:spPr>
          <a:xfrm>
            <a:off x="609065" y="6412606"/>
            <a:ext cx="4789329"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a:solidFill>
                  <a:srgbClr val="F36F30"/>
                </a:solidFill>
                <a:ea typeface="Calibri"/>
                <a:cs typeface="Calibri"/>
              </a:rPr>
              <a:t>Cliquez </a:t>
            </a:r>
            <a:r>
              <a:rPr lang="en-US" sz="2400" err="1">
                <a:solidFill>
                  <a:srgbClr val="F36F30"/>
                </a:solidFill>
                <a:ea typeface="Calibri"/>
                <a:cs typeface="Calibri"/>
              </a:rPr>
              <a:t>ici</a:t>
            </a:r>
            <a:r>
              <a:rPr lang="en-US" sz="2400">
                <a:solidFill>
                  <a:srgbClr val="F36F30"/>
                </a:solidFill>
                <a:ea typeface="Calibri"/>
                <a:cs typeface="Calibri"/>
              </a:rPr>
              <a:t> pour </a:t>
            </a:r>
            <a:r>
              <a:rPr lang="fr-FR" sz="2400">
                <a:solidFill>
                  <a:srgbClr val="F36F30"/>
                </a:solidFill>
                <a:ea typeface="Calibri"/>
                <a:cs typeface="Calibri"/>
              </a:rPr>
              <a:t>découvrir</a:t>
            </a:r>
            <a:r>
              <a:rPr lang="en-US" sz="2400">
                <a:solidFill>
                  <a:srgbClr val="F36F30"/>
                </a:solidFill>
                <a:ea typeface="Calibri"/>
                <a:cs typeface="Calibri"/>
              </a:rPr>
              <a:t> le site</a:t>
            </a:r>
          </a:p>
        </p:txBody>
      </p:sp>
    </p:spTree>
    <p:extLst>
      <p:ext uri="{BB962C8B-B14F-4D97-AF65-F5344CB8AC3E}">
        <p14:creationId xmlns:p14="http://schemas.microsoft.com/office/powerpoint/2010/main" val="94305897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68BD5E8F-F764-DFEC-D4D9-00C7F1E96219}"/>
              </a:ext>
            </a:extLst>
          </p:cNvPr>
          <p:cNvGraphicFramePr/>
          <p:nvPr>
            <p:extLst>
              <p:ext uri="{D42A27DB-BD31-4B8C-83A1-F6EECF244321}">
                <p14:modId xmlns:p14="http://schemas.microsoft.com/office/powerpoint/2010/main" val="1087605697"/>
              </p:ext>
            </p:extLst>
          </p:nvPr>
        </p:nvGraphicFramePr>
        <p:xfrm>
          <a:off x="1786758" y="435714"/>
          <a:ext cx="9946846" cy="5986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1">
            <a:extLst>
              <a:ext uri="{FF2B5EF4-FFF2-40B4-BE49-F238E27FC236}">
                <a16:creationId xmlns:a16="http://schemas.microsoft.com/office/drawing/2014/main" id="{DD08A413-4767-ECC4-3C7C-D20DDB0EC5FC}"/>
              </a:ext>
            </a:extLst>
          </p:cNvPr>
          <p:cNvSpPr txBox="1">
            <a:spLocks/>
          </p:cNvSpPr>
          <p:nvPr/>
        </p:nvSpPr>
        <p:spPr>
          <a:xfrm>
            <a:off x="69513" y="90070"/>
            <a:ext cx="6026487" cy="16188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4267" dirty="0">
                <a:solidFill>
                  <a:srgbClr val="F36F30"/>
                </a:solidFill>
                <a:latin typeface="FrontageCondensed-Inline" panose="00000800000000000000" pitchFamily="2" charset="0"/>
              </a:rPr>
              <a:t>Présentation de l’Equipe</a:t>
            </a:r>
          </a:p>
        </p:txBody>
      </p:sp>
    </p:spTree>
    <p:extLst>
      <p:ext uri="{BB962C8B-B14F-4D97-AF65-F5344CB8AC3E}">
        <p14:creationId xmlns:p14="http://schemas.microsoft.com/office/powerpoint/2010/main" val="170365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intérieur, meubles, bureau, tableau blanc&#10;&#10;Description générée automatiquement">
            <a:extLst>
              <a:ext uri="{FF2B5EF4-FFF2-40B4-BE49-F238E27FC236}">
                <a16:creationId xmlns:a16="http://schemas.microsoft.com/office/drawing/2014/main" id="{7C1F164D-84C7-6F98-6CA9-E66386F2B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020" y="4422233"/>
            <a:ext cx="2654062" cy="1990547"/>
          </a:xfrm>
          <a:prstGeom prst="rect">
            <a:avLst/>
          </a:prstGeom>
          <a:ln>
            <a:noFill/>
          </a:ln>
          <a:effectLst>
            <a:softEdge rad="112500"/>
          </a:effectLst>
        </p:spPr>
      </p:pic>
      <p:pic>
        <p:nvPicPr>
          <p:cNvPr id="5" name="Image 4" descr="Une image contenant intérieur, meubles, mur, bureau&#10;&#10;Description générée automatiquement">
            <a:extLst>
              <a:ext uri="{FF2B5EF4-FFF2-40B4-BE49-F238E27FC236}">
                <a16:creationId xmlns:a16="http://schemas.microsoft.com/office/drawing/2014/main" id="{C77F2DF8-E440-D4D6-6836-0B037C633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25" y="4399860"/>
            <a:ext cx="2713726" cy="2035295"/>
          </a:xfrm>
          <a:prstGeom prst="rect">
            <a:avLst/>
          </a:prstGeom>
          <a:ln>
            <a:noFill/>
          </a:ln>
          <a:effectLst>
            <a:softEdge rad="112500"/>
          </a:effectLst>
        </p:spPr>
      </p:pic>
      <p:pic>
        <p:nvPicPr>
          <p:cNvPr id="3" name="Image 2" descr="Une image contenant plein air, ciel, nuage, voiture&#10;&#10;Description générée automatiquement">
            <a:extLst>
              <a:ext uri="{FF2B5EF4-FFF2-40B4-BE49-F238E27FC236}">
                <a16:creationId xmlns:a16="http://schemas.microsoft.com/office/drawing/2014/main" id="{CABF16E1-6AFF-0762-5FE7-23CA215A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519" y="1731131"/>
            <a:ext cx="2819893" cy="1968761"/>
          </a:xfrm>
          <a:prstGeom prst="rect">
            <a:avLst/>
          </a:prstGeom>
          <a:ln>
            <a:noFill/>
          </a:ln>
          <a:effectLst>
            <a:softEdge rad="112500"/>
          </a:effectLst>
        </p:spPr>
      </p:pic>
      <p:pic>
        <p:nvPicPr>
          <p:cNvPr id="21" name="Image 20">
            <a:extLst>
              <a:ext uri="{FF2B5EF4-FFF2-40B4-BE49-F238E27FC236}">
                <a16:creationId xmlns:a16="http://schemas.microsoft.com/office/drawing/2014/main" id="{C8B6CDA9-A952-9C0E-CBFE-EC9A7016721B}"/>
              </a:ext>
            </a:extLst>
          </p:cNvPr>
          <p:cNvPicPr>
            <a:picLocks noChangeAspect="1"/>
          </p:cNvPicPr>
          <p:nvPr/>
        </p:nvPicPr>
        <p:blipFill>
          <a:blip r:embed="rId6"/>
          <a:stretch>
            <a:fillRect/>
          </a:stretch>
        </p:blipFill>
        <p:spPr>
          <a:xfrm>
            <a:off x="6327852" y="1088013"/>
            <a:ext cx="4418496" cy="5157192"/>
          </a:xfrm>
          <a:prstGeom prst="rect">
            <a:avLst/>
          </a:prstGeom>
        </p:spPr>
      </p:pic>
      <p:cxnSp>
        <p:nvCxnSpPr>
          <p:cNvPr id="10" name="Connecteur droit avec flèche 9">
            <a:extLst>
              <a:ext uri="{FF2B5EF4-FFF2-40B4-BE49-F238E27FC236}">
                <a16:creationId xmlns:a16="http://schemas.microsoft.com/office/drawing/2014/main" id="{96496081-3103-F955-77B5-E9E6F040D35D}"/>
              </a:ext>
            </a:extLst>
          </p:cNvPr>
          <p:cNvCxnSpPr>
            <a:cxnSpLocks/>
            <a:stCxn id="29" idx="3"/>
          </p:cNvCxnSpPr>
          <p:nvPr/>
        </p:nvCxnSpPr>
        <p:spPr>
          <a:xfrm flipV="1">
            <a:off x="4889851" y="2815008"/>
            <a:ext cx="3178906" cy="1584853"/>
          </a:xfrm>
          <a:prstGeom prst="straightConnector1">
            <a:avLst/>
          </a:prstGeom>
          <a:ln>
            <a:solidFill>
              <a:srgbClr val="F36F30"/>
            </a:solidFill>
            <a:tailEnd type="triangle"/>
          </a:ln>
        </p:spPr>
        <p:style>
          <a:lnRef idx="3">
            <a:schemeClr val="accent6"/>
          </a:lnRef>
          <a:fillRef idx="0">
            <a:schemeClr val="accent6"/>
          </a:fillRef>
          <a:effectRef idx="2">
            <a:schemeClr val="accent6"/>
          </a:effectRef>
          <a:fontRef idx="minor">
            <a:schemeClr val="tx1"/>
          </a:fontRef>
        </p:style>
      </p:cxnSp>
      <p:cxnSp>
        <p:nvCxnSpPr>
          <p:cNvPr id="15" name="Connecteur droit avec flèche 14">
            <a:extLst>
              <a:ext uri="{FF2B5EF4-FFF2-40B4-BE49-F238E27FC236}">
                <a16:creationId xmlns:a16="http://schemas.microsoft.com/office/drawing/2014/main" id="{8D5A92E8-5EAE-C202-B2A9-2749CEDC214E}"/>
              </a:ext>
            </a:extLst>
          </p:cNvPr>
          <p:cNvCxnSpPr>
            <a:cxnSpLocks/>
            <a:stCxn id="31" idx="3"/>
          </p:cNvCxnSpPr>
          <p:nvPr/>
        </p:nvCxnSpPr>
        <p:spPr>
          <a:xfrm>
            <a:off x="3540563" y="1948892"/>
            <a:ext cx="4187619" cy="891655"/>
          </a:xfrm>
          <a:prstGeom prst="straightConnector1">
            <a:avLst/>
          </a:prstGeom>
          <a:ln>
            <a:solidFill>
              <a:srgbClr val="F36F30"/>
            </a:solidFill>
            <a:tailEnd type="triangle"/>
          </a:ln>
        </p:spPr>
        <p:style>
          <a:lnRef idx="3">
            <a:schemeClr val="accent6"/>
          </a:lnRef>
          <a:fillRef idx="0">
            <a:schemeClr val="accent6"/>
          </a:fillRef>
          <a:effectRef idx="2">
            <a:schemeClr val="accent6"/>
          </a:effectRef>
          <a:fontRef idx="minor">
            <a:schemeClr val="tx1"/>
          </a:fontRef>
        </p:style>
      </p:cxnSp>
      <p:sp>
        <p:nvSpPr>
          <p:cNvPr id="29" name="ZoneTexte 28">
            <a:extLst>
              <a:ext uri="{FF2B5EF4-FFF2-40B4-BE49-F238E27FC236}">
                <a16:creationId xmlns:a16="http://schemas.microsoft.com/office/drawing/2014/main" id="{532A49DA-3B36-2687-6DAC-25C6EDBBFE62}"/>
              </a:ext>
            </a:extLst>
          </p:cNvPr>
          <p:cNvSpPr txBox="1"/>
          <p:nvPr/>
        </p:nvSpPr>
        <p:spPr>
          <a:xfrm>
            <a:off x="1498195" y="3984362"/>
            <a:ext cx="3391656" cy="830997"/>
          </a:xfrm>
          <a:prstGeom prst="rect">
            <a:avLst/>
          </a:prstGeom>
          <a:solidFill>
            <a:srgbClr val="F36F3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400" dirty="0">
                <a:solidFill>
                  <a:schemeClr val="bg1"/>
                </a:solidFill>
                <a:latin typeface="Affogato Bold" panose="00000800000000000000" pitchFamily="2" charset="0"/>
              </a:rPr>
              <a:t>Salles de cours</a:t>
            </a:r>
            <a:br>
              <a:rPr lang="fr-FR" sz="2400" dirty="0">
                <a:solidFill>
                  <a:schemeClr val="bg1"/>
                </a:solidFill>
                <a:latin typeface="Affogato Bold" panose="00000800000000000000" pitchFamily="2" charset="0"/>
              </a:rPr>
            </a:br>
            <a:r>
              <a:rPr lang="fr-FR" sz="2400" dirty="0">
                <a:solidFill>
                  <a:schemeClr val="bg1"/>
                </a:solidFill>
                <a:latin typeface="Affogato Bold" panose="00000800000000000000" pitchFamily="2" charset="0"/>
              </a:rPr>
              <a:t>(4 salles)</a:t>
            </a:r>
          </a:p>
        </p:txBody>
      </p:sp>
      <p:sp>
        <p:nvSpPr>
          <p:cNvPr id="31" name="ZoneTexte 30">
            <a:extLst>
              <a:ext uri="{FF2B5EF4-FFF2-40B4-BE49-F238E27FC236}">
                <a16:creationId xmlns:a16="http://schemas.microsoft.com/office/drawing/2014/main" id="{73F9E500-2657-1838-A4CA-9593DCF5B783}"/>
              </a:ext>
            </a:extLst>
          </p:cNvPr>
          <p:cNvSpPr txBox="1"/>
          <p:nvPr/>
        </p:nvSpPr>
        <p:spPr>
          <a:xfrm>
            <a:off x="1084904" y="1718059"/>
            <a:ext cx="2455659" cy="461665"/>
          </a:xfrm>
          <a:prstGeom prst="rect">
            <a:avLst/>
          </a:prstGeom>
          <a:solidFill>
            <a:srgbClr val="F36F3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400">
                <a:solidFill>
                  <a:schemeClr val="bg1"/>
                </a:solidFill>
                <a:latin typeface="Affogato Bold" panose="00000800000000000000" pitchFamily="2" charset="0"/>
              </a:rPr>
              <a:t>Parking Gratuit</a:t>
            </a:r>
          </a:p>
        </p:txBody>
      </p:sp>
      <p:sp>
        <p:nvSpPr>
          <p:cNvPr id="32" name="Espace réservé du texte 31">
            <a:extLst>
              <a:ext uri="{FF2B5EF4-FFF2-40B4-BE49-F238E27FC236}">
                <a16:creationId xmlns:a16="http://schemas.microsoft.com/office/drawing/2014/main" id="{023003E6-6764-6A50-04D5-C89B57F68A0B}"/>
              </a:ext>
            </a:extLst>
          </p:cNvPr>
          <p:cNvSpPr>
            <a:spLocks noGrp="1"/>
          </p:cNvSpPr>
          <p:nvPr>
            <p:ph type="body" sz="quarter" idx="10"/>
          </p:nvPr>
        </p:nvSpPr>
        <p:spPr>
          <a:xfrm>
            <a:off x="440525" y="548706"/>
            <a:ext cx="3744416" cy="952727"/>
          </a:xfrm>
          <a:solidFill>
            <a:srgbClr val="0D2546"/>
          </a:solidFill>
          <a:ln>
            <a:solidFill>
              <a:srgbClr val="0D2546"/>
            </a:solidFill>
          </a:ln>
        </p:spPr>
        <p:style>
          <a:lnRef idx="1">
            <a:schemeClr val="accent1"/>
          </a:lnRef>
          <a:fillRef idx="3">
            <a:schemeClr val="accent1"/>
          </a:fillRef>
          <a:effectRef idx="2">
            <a:schemeClr val="accent1"/>
          </a:effectRef>
          <a:fontRef idx="minor">
            <a:schemeClr val="lt1"/>
          </a:fontRef>
        </p:style>
        <p:txBody>
          <a:bodyPr>
            <a:normAutofit fontScale="85000" lnSpcReduction="10000"/>
          </a:bodyPr>
          <a:lstStyle/>
          <a:p>
            <a:r>
              <a:rPr lang="fr-FR" sz="3200">
                <a:solidFill>
                  <a:schemeClr val="bg1"/>
                </a:solidFill>
              </a:rPr>
              <a:t>Plan du site</a:t>
            </a:r>
          </a:p>
          <a:p>
            <a:r>
              <a:rPr lang="fr-FR" sz="3200">
                <a:solidFill>
                  <a:schemeClr val="bg1"/>
                </a:solidFill>
              </a:rPr>
              <a:t>Varennes sur allier</a:t>
            </a:r>
          </a:p>
        </p:txBody>
      </p:sp>
    </p:spTree>
    <p:extLst>
      <p:ext uri="{BB962C8B-B14F-4D97-AF65-F5344CB8AC3E}">
        <p14:creationId xmlns:p14="http://schemas.microsoft.com/office/powerpoint/2010/main" val="88935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086029-9069-586C-D511-16A915E24C14}"/>
              </a:ext>
            </a:extLst>
          </p:cNvPr>
          <p:cNvSpPr>
            <a:spLocks noGrp="1"/>
          </p:cNvSpPr>
          <p:nvPr>
            <p:ph type="body" sz="quarter" idx="10"/>
          </p:nvPr>
        </p:nvSpPr>
        <p:spPr/>
        <p:txBody>
          <a:bodyPr>
            <a:normAutofit/>
          </a:bodyPr>
          <a:lstStyle/>
          <a:p>
            <a:r>
              <a:rPr lang="fr-FR"/>
              <a:t>Environnement</a:t>
            </a:r>
          </a:p>
          <a:p>
            <a:r>
              <a:rPr lang="fr-FR"/>
              <a:t>Varennes sur allier</a:t>
            </a:r>
          </a:p>
        </p:txBody>
      </p:sp>
      <p:sp>
        <p:nvSpPr>
          <p:cNvPr id="3" name="Espace réservé du texte 2">
            <a:extLst>
              <a:ext uri="{FF2B5EF4-FFF2-40B4-BE49-F238E27FC236}">
                <a16:creationId xmlns:a16="http://schemas.microsoft.com/office/drawing/2014/main" id="{1B512987-6DA7-B04B-E0CC-00C0900EA07F}"/>
              </a:ext>
            </a:extLst>
          </p:cNvPr>
          <p:cNvSpPr>
            <a:spLocks noGrp="1"/>
          </p:cNvSpPr>
          <p:nvPr>
            <p:ph type="body" sz="quarter" idx="11"/>
          </p:nvPr>
        </p:nvSpPr>
        <p:spPr>
          <a:xfrm>
            <a:off x="239349" y="1988841"/>
            <a:ext cx="2016224" cy="576064"/>
          </a:xfrm>
        </p:spPr>
        <p:txBody>
          <a:bodyPr/>
          <a:lstStyle/>
          <a:p>
            <a:pPr marL="0" indent="0">
              <a:buNone/>
            </a:pPr>
            <a:r>
              <a:rPr lang="fr-FR" b="1"/>
              <a:t>1. Accès</a:t>
            </a:r>
          </a:p>
        </p:txBody>
      </p:sp>
      <p:sp>
        <p:nvSpPr>
          <p:cNvPr id="7" name="ZoneTexte 6">
            <a:extLst>
              <a:ext uri="{FF2B5EF4-FFF2-40B4-BE49-F238E27FC236}">
                <a16:creationId xmlns:a16="http://schemas.microsoft.com/office/drawing/2014/main" id="{D2B3DC43-1008-7422-9963-DDBB6DD5FFAA}"/>
              </a:ext>
            </a:extLst>
          </p:cNvPr>
          <p:cNvSpPr txBox="1"/>
          <p:nvPr/>
        </p:nvSpPr>
        <p:spPr>
          <a:xfrm>
            <a:off x="412514" y="2911211"/>
            <a:ext cx="3238972" cy="2882969"/>
          </a:xfrm>
          <a:prstGeom prst="rect">
            <a:avLst/>
          </a:prstGeom>
          <a:noFill/>
        </p:spPr>
        <p:txBody>
          <a:bodyPr wrap="square" lIns="91440" tIns="45720" rIns="91440" bIns="45720" rtlCol="0" anchor="t">
            <a:spAutoFit/>
          </a:bodyPr>
          <a:lstStyle/>
          <a:p>
            <a:pPr marL="380365" indent="-380365">
              <a:buFont typeface="Wingdings" panose="05000000000000000000" pitchFamily="2" charset="2"/>
              <a:buChar char="ü"/>
            </a:pPr>
            <a:r>
              <a:rPr lang="fr-FR" sz="2400">
                <a:solidFill>
                  <a:srgbClr val="0D2546"/>
                </a:solidFill>
                <a:latin typeface="Affogato Bold"/>
              </a:rPr>
              <a:t>Parking gratuit</a:t>
            </a:r>
            <a:endParaRPr lang="en-US"/>
          </a:p>
          <a:p>
            <a:pPr marL="380365" indent="-380365">
              <a:buFont typeface="Wingdings" panose="05000000000000000000" pitchFamily="2" charset="2"/>
              <a:buChar char="ü"/>
            </a:pPr>
            <a:endParaRPr lang="fr-FR" sz="2400">
              <a:solidFill>
                <a:srgbClr val="0D2546"/>
              </a:solidFill>
              <a:latin typeface="Affogato Bold" panose="00000800000000000000" pitchFamily="2" charset="0"/>
            </a:endParaRPr>
          </a:p>
          <a:p>
            <a:pPr marL="380365" indent="-380365">
              <a:buFont typeface="Wingdings" panose="05000000000000000000" pitchFamily="2" charset="2"/>
              <a:buChar char="ü"/>
            </a:pPr>
            <a:r>
              <a:rPr lang="fr-FR" sz="2400">
                <a:solidFill>
                  <a:srgbClr val="0D2546"/>
                </a:solidFill>
                <a:latin typeface="Affogato Bold" panose="00000800000000000000" pitchFamily="2" charset="0"/>
              </a:rPr>
              <a:t>Accès BUS / TRAIN</a:t>
            </a:r>
          </a:p>
          <a:p>
            <a:pPr marL="380365" indent="-380365">
              <a:buFont typeface="Wingdings" panose="05000000000000000000" pitchFamily="2" charset="2"/>
              <a:buChar char="ü"/>
            </a:pPr>
            <a:endParaRPr lang="fr-FR" sz="2400">
              <a:solidFill>
                <a:srgbClr val="0D2546"/>
              </a:solidFill>
              <a:latin typeface="Affogato Bold" panose="00000800000000000000" pitchFamily="2" charset="0"/>
            </a:endParaRPr>
          </a:p>
          <a:p>
            <a:pPr marL="380365" indent="-380365">
              <a:buFont typeface="Wingdings" panose="05000000000000000000" pitchFamily="2" charset="2"/>
              <a:buChar char="ü"/>
            </a:pPr>
            <a:r>
              <a:rPr lang="fr-FR" sz="2400">
                <a:solidFill>
                  <a:schemeClr val="accent1">
                    <a:lumMod val="50000"/>
                  </a:schemeClr>
                </a:solidFill>
                <a:ea typeface="+mn-lt"/>
                <a:cs typeface="+mn-lt"/>
              </a:rPr>
              <a:t>PENSEZ A FAIRE DU </a:t>
            </a:r>
            <a:r>
              <a:rPr lang="fr-FR" sz="2400">
                <a:solidFill>
                  <a:schemeClr val="accent1">
                    <a:lumMod val="50000"/>
                  </a:schemeClr>
                </a:solidFill>
                <a:latin typeface="Affogato Bold"/>
              </a:rPr>
              <a:t>Co-voiturage  </a:t>
            </a:r>
            <a:endParaRPr lang="fr-FR" sz="2400">
              <a:solidFill>
                <a:schemeClr val="accent1">
                  <a:lumMod val="50000"/>
                </a:schemeClr>
              </a:solidFill>
              <a:latin typeface="Affogato Bold" panose="00000800000000000000" pitchFamily="2" charset="0"/>
            </a:endParaRPr>
          </a:p>
          <a:p>
            <a:endParaRPr lang="fr-FR" sz="1867">
              <a:solidFill>
                <a:srgbClr val="F36F30"/>
              </a:solidFill>
              <a:latin typeface="Affogato Bold" panose="00000800000000000000" pitchFamily="2" charset="0"/>
            </a:endParaRPr>
          </a:p>
          <a:p>
            <a:r>
              <a:rPr lang="fr-FR" sz="1867">
                <a:solidFill>
                  <a:srgbClr val="F36F30"/>
                </a:solidFill>
                <a:latin typeface="Affogato Bold" panose="00000800000000000000" pitchFamily="2" charset="0"/>
              </a:rPr>
              <a:t> </a:t>
            </a:r>
          </a:p>
        </p:txBody>
      </p:sp>
      <p:sp>
        <p:nvSpPr>
          <p:cNvPr id="8" name="Espace réservé de la date 7">
            <a:extLst>
              <a:ext uri="{FF2B5EF4-FFF2-40B4-BE49-F238E27FC236}">
                <a16:creationId xmlns:a16="http://schemas.microsoft.com/office/drawing/2014/main" id="{438106FB-2880-893A-EC63-200A73FCD95D}"/>
              </a:ext>
            </a:extLst>
          </p:cNvPr>
          <p:cNvSpPr>
            <a:spLocks noGrp="1"/>
          </p:cNvSpPr>
          <p:nvPr>
            <p:ph type="dt" sz="half" idx="12"/>
          </p:nvPr>
        </p:nvSpPr>
        <p:spPr>
          <a:xfrm>
            <a:off x="609600" y="6356351"/>
            <a:ext cx="2844800" cy="365125"/>
          </a:xfrm>
          <a:prstGeom prst="rect">
            <a:avLst/>
          </a:prstGeom>
        </p:spPr>
        <p:txBody>
          <a:bodyPr vert="horz" lIns="121920" tIns="60960" rIns="121920" bIns="60960" rtlCol="0" anchor="ctr"/>
          <a:lstStyle>
            <a:defPPr>
              <a:defRPr lang="fr-FR"/>
            </a:defPPr>
            <a:lvl1pPr marL="0" algn="l"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550BE018-74A2-49F2-853A-FD3FAEDBDFB6}" type="datetime1">
              <a:rPr lang="fr-FR" smtClean="0"/>
              <a:pPr/>
              <a:t>31/07/2023</a:t>
            </a:fld>
            <a:endParaRPr lang="fr-FR"/>
          </a:p>
        </p:txBody>
      </p:sp>
      <p:sp>
        <p:nvSpPr>
          <p:cNvPr id="9" name="Espace réservé du numéro de diapositive 8">
            <a:extLst>
              <a:ext uri="{FF2B5EF4-FFF2-40B4-BE49-F238E27FC236}">
                <a16:creationId xmlns:a16="http://schemas.microsoft.com/office/drawing/2014/main" id="{AA3FB97B-DA4E-E6D2-1059-23E13B16A059}"/>
              </a:ext>
            </a:extLst>
          </p:cNvPr>
          <p:cNvSpPr>
            <a:spLocks noGrp="1"/>
          </p:cNvSpPr>
          <p:nvPr>
            <p:ph type="sldNum" sz="quarter" idx="14"/>
          </p:nvPr>
        </p:nvSpPr>
        <p:spPr>
          <a:xfrm>
            <a:off x="8737600" y="6356351"/>
            <a:ext cx="2844800" cy="365125"/>
          </a:xfrm>
          <a:prstGeom prst="rect">
            <a:avLst/>
          </a:prstGeom>
        </p:spPr>
        <p:txBody>
          <a:bodyPr vert="horz" lIns="121920" tIns="60960" rIns="121920" bIns="60960" rtlCol="0" anchor="ctr"/>
          <a:lstStyle>
            <a:defPPr>
              <a:defRPr lang="fr-FR"/>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2C7C66A-F03A-4B8E-83F2-89A6CAD2ECAC}" type="slidenum">
              <a:rPr lang="fr-FR" smtClean="0"/>
              <a:pPr/>
              <a:t>8</a:t>
            </a:fld>
            <a:endParaRPr lang="fr-FR"/>
          </a:p>
        </p:txBody>
      </p:sp>
      <p:pic>
        <p:nvPicPr>
          <p:cNvPr id="5" name="Image 4">
            <a:extLst>
              <a:ext uri="{FF2B5EF4-FFF2-40B4-BE49-F238E27FC236}">
                <a16:creationId xmlns:a16="http://schemas.microsoft.com/office/drawing/2014/main" id="{529277C3-7BF7-19A0-1EF6-7EDC9A4DD26B}"/>
              </a:ext>
            </a:extLst>
          </p:cNvPr>
          <p:cNvPicPr>
            <a:picLocks noChangeAspect="1"/>
          </p:cNvPicPr>
          <p:nvPr/>
        </p:nvPicPr>
        <p:blipFill>
          <a:blip r:embed="rId3"/>
          <a:stretch>
            <a:fillRect/>
          </a:stretch>
        </p:blipFill>
        <p:spPr>
          <a:xfrm>
            <a:off x="4943872" y="1275541"/>
            <a:ext cx="5955467" cy="4581128"/>
          </a:xfrm>
          <a:prstGeom prst="rect">
            <a:avLst/>
          </a:prstGeom>
        </p:spPr>
      </p:pic>
      <p:sp>
        <p:nvSpPr>
          <p:cNvPr id="10" name="Ellipse 9">
            <a:extLst>
              <a:ext uri="{FF2B5EF4-FFF2-40B4-BE49-F238E27FC236}">
                <a16:creationId xmlns:a16="http://schemas.microsoft.com/office/drawing/2014/main" id="{9EDD3F28-1C55-813D-0D4E-7917DC7C59B3}"/>
              </a:ext>
            </a:extLst>
          </p:cNvPr>
          <p:cNvSpPr/>
          <p:nvPr/>
        </p:nvSpPr>
        <p:spPr>
          <a:xfrm>
            <a:off x="4128965" y="5446929"/>
            <a:ext cx="2210820" cy="819480"/>
          </a:xfrm>
          <a:prstGeom prst="ellipse">
            <a:avLst/>
          </a:prstGeom>
          <a:solidFill>
            <a:srgbClr val="F36F3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21920" tIns="60960" rIns="121920" bIns="60960" rtlCol="0" anchor="ctr"/>
          <a:lstStyle/>
          <a:p>
            <a:pPr marL="457189" indent="-457189" algn="just">
              <a:buFont typeface="Roboto Light" panose="02000000000000000000" pitchFamily="2" charset="0"/>
              <a:buChar char="►"/>
            </a:pPr>
            <a:r>
              <a:rPr lang="en-US" sz="2133">
                <a:latin typeface="Affogato Bold" panose="00000800000000000000" pitchFamily="2" charset="0"/>
              </a:rPr>
              <a:t>TRAIN + BUS</a:t>
            </a:r>
          </a:p>
        </p:txBody>
      </p:sp>
    </p:spTree>
    <p:extLst>
      <p:ext uri="{BB962C8B-B14F-4D97-AF65-F5344CB8AC3E}">
        <p14:creationId xmlns:p14="http://schemas.microsoft.com/office/powerpoint/2010/main" val="386301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96E46E4-7CB1-1432-A7F0-5B6653E1ED5A}"/>
              </a:ext>
            </a:extLst>
          </p:cNvPr>
          <p:cNvPicPr>
            <a:picLocks noChangeAspect="1"/>
          </p:cNvPicPr>
          <p:nvPr/>
        </p:nvPicPr>
        <p:blipFill>
          <a:blip r:embed="rId3"/>
          <a:stretch>
            <a:fillRect/>
          </a:stretch>
        </p:blipFill>
        <p:spPr>
          <a:xfrm>
            <a:off x="929854" y="1614280"/>
            <a:ext cx="6513537" cy="4454819"/>
          </a:xfrm>
          <a:prstGeom prst="rect">
            <a:avLst/>
          </a:prstGeom>
        </p:spPr>
      </p:pic>
      <p:sp>
        <p:nvSpPr>
          <p:cNvPr id="3" name="Espace réservé du texte 2">
            <a:extLst>
              <a:ext uri="{FF2B5EF4-FFF2-40B4-BE49-F238E27FC236}">
                <a16:creationId xmlns:a16="http://schemas.microsoft.com/office/drawing/2014/main" id="{1B512987-6DA7-B04B-E0CC-00C0900EA07F}"/>
              </a:ext>
            </a:extLst>
          </p:cNvPr>
          <p:cNvSpPr>
            <a:spLocks noGrp="1"/>
          </p:cNvSpPr>
          <p:nvPr>
            <p:ph type="body" sz="quarter" idx="11"/>
          </p:nvPr>
        </p:nvSpPr>
        <p:spPr>
          <a:xfrm>
            <a:off x="8880310" y="172139"/>
            <a:ext cx="3594599" cy="1192340"/>
          </a:xfrm>
        </p:spPr>
        <p:txBody>
          <a:bodyPr>
            <a:normAutofit fontScale="85000" lnSpcReduction="20000"/>
          </a:bodyPr>
          <a:lstStyle/>
          <a:p>
            <a:pPr marL="0" indent="0">
              <a:buNone/>
            </a:pPr>
            <a:r>
              <a:rPr lang="fr-FR" sz="3733">
                <a:latin typeface="FrontageCondensed-Inline" panose="00000800000000000000" pitchFamily="2" charset="0"/>
              </a:rPr>
              <a:t>Hébergement VARENNES SUR ALLIER</a:t>
            </a:r>
          </a:p>
          <a:p>
            <a:pPr marL="0" indent="0">
              <a:buNone/>
            </a:pPr>
            <a:endParaRPr lang="fr-FR" sz="3733"/>
          </a:p>
        </p:txBody>
      </p:sp>
      <p:sp>
        <p:nvSpPr>
          <p:cNvPr id="15" name="Espace réservé de la date 14">
            <a:extLst>
              <a:ext uri="{FF2B5EF4-FFF2-40B4-BE49-F238E27FC236}">
                <a16:creationId xmlns:a16="http://schemas.microsoft.com/office/drawing/2014/main" id="{A9C08889-45EF-7DD9-3CB9-957396B983F1}"/>
              </a:ext>
            </a:extLst>
          </p:cNvPr>
          <p:cNvSpPr>
            <a:spLocks noGrp="1"/>
          </p:cNvSpPr>
          <p:nvPr>
            <p:ph type="dt" sz="half" idx="12"/>
          </p:nvPr>
        </p:nvSpPr>
        <p:spPr>
          <a:xfrm>
            <a:off x="609600" y="6356351"/>
            <a:ext cx="2844800" cy="365125"/>
          </a:xfrm>
          <a:prstGeom prst="rect">
            <a:avLst/>
          </a:prstGeom>
        </p:spPr>
        <p:txBody>
          <a:bodyPr vert="horz" lIns="121920" tIns="60960" rIns="121920" bIns="60960" rtlCol="0" anchor="ctr"/>
          <a:lstStyle>
            <a:defPPr>
              <a:defRPr lang="fr-FR"/>
            </a:defPPr>
            <a:lvl1pPr marL="0" algn="l"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550BE018-74A2-49F2-853A-FD3FAEDBDFB6}" type="datetime1">
              <a:rPr lang="fr-FR" smtClean="0"/>
              <a:pPr/>
              <a:t>31/07/2023</a:t>
            </a:fld>
            <a:endParaRPr lang="fr-FR"/>
          </a:p>
        </p:txBody>
      </p:sp>
      <p:sp>
        <p:nvSpPr>
          <p:cNvPr id="16" name="Espace réservé du numéro de diapositive 15">
            <a:extLst>
              <a:ext uri="{FF2B5EF4-FFF2-40B4-BE49-F238E27FC236}">
                <a16:creationId xmlns:a16="http://schemas.microsoft.com/office/drawing/2014/main" id="{557379D7-35D2-3DFA-449D-03BF81B6463F}"/>
              </a:ext>
            </a:extLst>
          </p:cNvPr>
          <p:cNvSpPr>
            <a:spLocks noGrp="1"/>
          </p:cNvSpPr>
          <p:nvPr>
            <p:ph type="sldNum" sz="quarter" idx="14"/>
          </p:nvPr>
        </p:nvSpPr>
        <p:spPr>
          <a:xfrm>
            <a:off x="8737600" y="6356351"/>
            <a:ext cx="2844800" cy="365125"/>
          </a:xfrm>
          <a:prstGeom prst="rect">
            <a:avLst/>
          </a:prstGeom>
        </p:spPr>
        <p:txBody>
          <a:bodyPr vert="horz" lIns="121920" tIns="60960" rIns="121920" bIns="60960" rtlCol="0" anchor="ctr"/>
          <a:lstStyle>
            <a:defPPr>
              <a:defRPr lang="fr-FR"/>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2C7C66A-F03A-4B8E-83F2-89A6CAD2ECAC}" type="slidenum">
              <a:rPr lang="fr-FR" smtClean="0"/>
              <a:pPr/>
              <a:t>9</a:t>
            </a:fld>
            <a:endParaRPr lang="fr-FR"/>
          </a:p>
        </p:txBody>
      </p:sp>
      <p:sp>
        <p:nvSpPr>
          <p:cNvPr id="11" name="Ellipse 10">
            <a:extLst>
              <a:ext uri="{FF2B5EF4-FFF2-40B4-BE49-F238E27FC236}">
                <a16:creationId xmlns:a16="http://schemas.microsoft.com/office/drawing/2014/main" id="{BF56681D-7B6B-4C7C-0426-549064433C21}"/>
              </a:ext>
            </a:extLst>
          </p:cNvPr>
          <p:cNvSpPr/>
          <p:nvPr/>
        </p:nvSpPr>
        <p:spPr>
          <a:xfrm rot="1830120">
            <a:off x="6262914" y="4684894"/>
            <a:ext cx="771175" cy="767604"/>
          </a:xfrm>
          <a:prstGeom prst="ellipse">
            <a:avLst/>
          </a:prstGeom>
          <a:noFill/>
          <a:ln w="19050" cap="flat" cmpd="sng" algn="ctr">
            <a:solidFill>
              <a:srgbClr val="F36F3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sp>
        <p:nvSpPr>
          <p:cNvPr id="13" name="Ellipse 12">
            <a:extLst>
              <a:ext uri="{FF2B5EF4-FFF2-40B4-BE49-F238E27FC236}">
                <a16:creationId xmlns:a16="http://schemas.microsoft.com/office/drawing/2014/main" id="{1E20CEC2-1EBC-766D-759F-9B78EC7EBE9F}"/>
              </a:ext>
            </a:extLst>
          </p:cNvPr>
          <p:cNvSpPr/>
          <p:nvPr/>
        </p:nvSpPr>
        <p:spPr>
          <a:xfrm>
            <a:off x="7056107" y="2948947"/>
            <a:ext cx="4800533" cy="1488456"/>
          </a:xfrm>
          <a:prstGeom prst="ellipse">
            <a:avLst/>
          </a:prstGeom>
          <a:solidFill>
            <a:srgbClr val="F36F3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21920" tIns="60960" rIns="121920" bIns="60960" rtlCol="0" anchor="ctr"/>
          <a:lstStyle/>
          <a:p>
            <a:pPr marL="457189" indent="-457189">
              <a:buFont typeface="Roboto Light" panose="02000000000000000000" pitchFamily="2" charset="0"/>
              <a:buChar char="►"/>
            </a:pPr>
            <a:r>
              <a:rPr lang="en-US" sz="2133">
                <a:latin typeface="Affogato Bold" panose="00000800000000000000" pitchFamily="2" charset="0"/>
              </a:rPr>
              <a:t>AUBERGE DE L’ORISSE (7min </a:t>
            </a:r>
            <a:r>
              <a:rPr lang="en-US" sz="2133" err="1">
                <a:latin typeface="Affogato Bold" panose="00000800000000000000" pitchFamily="2" charset="0"/>
              </a:rPr>
              <a:t>en</a:t>
            </a:r>
            <a:r>
              <a:rPr lang="en-US" sz="2133">
                <a:latin typeface="Affogato Bold" panose="00000800000000000000" pitchFamily="2" charset="0"/>
              </a:rPr>
              <a:t> voiture)</a:t>
            </a:r>
          </a:p>
        </p:txBody>
      </p:sp>
      <p:sp>
        <p:nvSpPr>
          <p:cNvPr id="14" name="ZoneTexte 13">
            <a:extLst>
              <a:ext uri="{FF2B5EF4-FFF2-40B4-BE49-F238E27FC236}">
                <a16:creationId xmlns:a16="http://schemas.microsoft.com/office/drawing/2014/main" id="{C228CA21-A6BD-2330-85BF-5ADC489E3F47}"/>
              </a:ext>
            </a:extLst>
          </p:cNvPr>
          <p:cNvSpPr txBox="1"/>
          <p:nvPr/>
        </p:nvSpPr>
        <p:spPr>
          <a:xfrm>
            <a:off x="8732906" y="2660915"/>
            <a:ext cx="2854189" cy="461665"/>
          </a:xfrm>
          <a:prstGeom prst="rect">
            <a:avLst/>
          </a:prstGeom>
          <a:solidFill>
            <a:srgbClr val="0D2546"/>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400">
                <a:solidFill>
                  <a:schemeClr val="bg1"/>
                </a:solidFill>
                <a:latin typeface="Affogato Bold" panose="00000800000000000000" pitchFamily="2" charset="0"/>
              </a:rPr>
              <a:t>Zone hébergement</a:t>
            </a:r>
          </a:p>
        </p:txBody>
      </p:sp>
      <p:sp>
        <p:nvSpPr>
          <p:cNvPr id="17" name="ZoneTexte 16">
            <a:extLst>
              <a:ext uri="{FF2B5EF4-FFF2-40B4-BE49-F238E27FC236}">
                <a16:creationId xmlns:a16="http://schemas.microsoft.com/office/drawing/2014/main" id="{C470ACEE-4B5B-B281-D1DE-C0DE51B872EF}"/>
              </a:ext>
            </a:extLst>
          </p:cNvPr>
          <p:cNvSpPr txBox="1"/>
          <p:nvPr/>
        </p:nvSpPr>
        <p:spPr>
          <a:xfrm>
            <a:off x="4186623" y="736768"/>
            <a:ext cx="2296871" cy="461665"/>
          </a:xfrm>
          <a:prstGeom prst="rect">
            <a:avLst/>
          </a:prstGeom>
          <a:solidFill>
            <a:srgbClr val="0D2546"/>
          </a:solidFill>
          <a:ln>
            <a:solidFill>
              <a:srgbClr val="0D2546"/>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2400">
                <a:solidFill>
                  <a:schemeClr val="bg1"/>
                </a:solidFill>
                <a:latin typeface="Affogato Bold" panose="00000800000000000000" pitchFamily="2" charset="0"/>
              </a:rPr>
              <a:t>ECF VIGIER</a:t>
            </a:r>
          </a:p>
        </p:txBody>
      </p:sp>
      <p:sp>
        <p:nvSpPr>
          <p:cNvPr id="21" name="Ellipse 20">
            <a:extLst>
              <a:ext uri="{FF2B5EF4-FFF2-40B4-BE49-F238E27FC236}">
                <a16:creationId xmlns:a16="http://schemas.microsoft.com/office/drawing/2014/main" id="{896DFB3E-DD8D-DE72-2852-0A992947E3F1}"/>
              </a:ext>
            </a:extLst>
          </p:cNvPr>
          <p:cNvSpPr/>
          <p:nvPr/>
        </p:nvSpPr>
        <p:spPr>
          <a:xfrm>
            <a:off x="1367363" y="2084851"/>
            <a:ext cx="1008332" cy="644680"/>
          </a:xfrm>
          <a:prstGeom prst="ellipse">
            <a:avLst/>
          </a:prstGeom>
          <a:noFill/>
          <a:ln w="28575" cap="flat" cmpd="sng" algn="ctr">
            <a:solidFill>
              <a:srgbClr val="0D254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sz="2400"/>
          </a:p>
        </p:txBody>
      </p:sp>
      <p:pic>
        <p:nvPicPr>
          <p:cNvPr id="6" name="Picture 2" descr="Afficher l’image source">
            <a:extLst>
              <a:ext uri="{FF2B5EF4-FFF2-40B4-BE49-F238E27FC236}">
                <a16:creationId xmlns:a16="http://schemas.microsoft.com/office/drawing/2014/main" id="{8914AE68-CD89-40AA-EAD3-9D73FE04C3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0755" y="2084851"/>
            <a:ext cx="220516" cy="3500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avec flèche 6">
            <a:extLst>
              <a:ext uri="{FF2B5EF4-FFF2-40B4-BE49-F238E27FC236}">
                <a16:creationId xmlns:a16="http://schemas.microsoft.com/office/drawing/2014/main" id="{B7677713-DB10-F398-965F-B794BA5EDA19}"/>
              </a:ext>
            </a:extLst>
          </p:cNvPr>
          <p:cNvCxnSpPr>
            <a:cxnSpLocks/>
            <a:stCxn id="17" idx="1"/>
            <a:endCxn id="21" idx="6"/>
          </p:cNvCxnSpPr>
          <p:nvPr/>
        </p:nvCxnSpPr>
        <p:spPr>
          <a:xfrm flipH="1">
            <a:off x="2375695" y="967601"/>
            <a:ext cx="1810928" cy="1439590"/>
          </a:xfrm>
          <a:prstGeom prst="straightConnector1">
            <a:avLst/>
          </a:prstGeom>
          <a:ln>
            <a:solidFill>
              <a:srgbClr val="0D2546"/>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116514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979</Words>
  <Application>Microsoft Office PowerPoint</Application>
  <PresentationFormat>Grand écran</PresentationFormat>
  <Paragraphs>163</Paragraphs>
  <Slides>17</Slides>
  <Notes>12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17</vt:i4>
      </vt:variant>
    </vt:vector>
  </HeadingPairs>
  <TitlesOfParts>
    <vt:vector size="30" baseType="lpstr">
      <vt:lpstr>Affogato</vt:lpstr>
      <vt:lpstr>Affogato Black</vt:lpstr>
      <vt:lpstr>Affogato Bold</vt:lpstr>
      <vt:lpstr>Affogato Light</vt:lpstr>
      <vt:lpstr>Affogato Medium</vt:lpstr>
      <vt:lpstr>Arial</vt:lpstr>
      <vt:lpstr>Calibri</vt:lpstr>
      <vt:lpstr>Calibri Light</vt:lpstr>
      <vt:lpstr>FrontageCondensed-Inline</vt:lpstr>
      <vt:lpstr>Open Sans</vt:lpstr>
      <vt:lpstr>Roboto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Chloe RAMBERT</dc:creator>
  <cp:lastModifiedBy>Chloe RAMBERT</cp:lastModifiedBy>
  <cp:revision>6</cp:revision>
  <dcterms:created xsi:type="dcterms:W3CDTF">2022-09-07T15:10:35Z</dcterms:created>
  <dcterms:modified xsi:type="dcterms:W3CDTF">2023-07-31T15:26:55Z</dcterms:modified>
</cp:coreProperties>
</file>