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80700" cy="7569200"/>
  <p:notesSz cx="10018713" cy="68897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58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1812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B94C5-B04C-4CD5-8D61-003C06E748C7}" type="datetimeFigureOut">
              <a:rPr lang="fr-FR" smtClean="0"/>
              <a:t>20/07/2018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187700" y="517525"/>
            <a:ext cx="3643313" cy="2582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01713" y="3273425"/>
            <a:ext cx="8015287" cy="31003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43675"/>
            <a:ext cx="4341813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5313" y="6543675"/>
            <a:ext cx="4341812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81030-A55C-4B1E-A1FB-D6B6EAFE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949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692003" cy="75600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088000" y="5916005"/>
            <a:ext cx="6550399" cy="162406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692003" cy="756000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9384" y="243715"/>
            <a:ext cx="6973361" cy="93299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89882" y="1961264"/>
            <a:ext cx="8712365" cy="35405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324" y="7039356"/>
            <a:ext cx="3421481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996950" y="2946400"/>
            <a:ext cx="8712365" cy="2778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ts val="6000"/>
              </a:lnSpc>
            </a:pPr>
            <a:r>
              <a:rPr lang="fr-FR" sz="6000" b="1" spc="155" dirty="0">
                <a:solidFill>
                  <a:srgbClr val="004C95"/>
                </a:solidFill>
                <a:latin typeface="Arial"/>
                <a:cs typeface="Arial"/>
              </a:rPr>
              <a:t>Jeudis </a:t>
            </a:r>
            <a:r>
              <a:rPr sz="6000" b="1" spc="-120" dirty="0">
                <a:solidFill>
                  <a:srgbClr val="004C95"/>
                </a:solidFill>
                <a:latin typeface="Arial"/>
                <a:cs typeface="Arial"/>
              </a:rPr>
              <a:t>:</a:t>
            </a:r>
            <a:r>
              <a:rPr sz="6000" b="1" spc="-100" dirty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sz="6000" b="1" spc="310" dirty="0">
                <a:solidFill>
                  <a:srgbClr val="004C95"/>
                </a:solidFill>
                <a:latin typeface="Arial"/>
                <a:cs typeface="Arial"/>
              </a:rPr>
              <a:t>1</a:t>
            </a:r>
            <a:r>
              <a:rPr lang="fr-FR" sz="6000" b="1" spc="310" dirty="0">
                <a:solidFill>
                  <a:srgbClr val="004C95"/>
                </a:solidFill>
                <a:latin typeface="Arial"/>
                <a:cs typeface="Arial"/>
              </a:rPr>
              <a:t>7</a:t>
            </a:r>
            <a:r>
              <a:rPr sz="6000" b="1" spc="310" dirty="0">
                <a:solidFill>
                  <a:srgbClr val="004C95"/>
                </a:solidFill>
                <a:latin typeface="Arial"/>
                <a:cs typeface="Arial"/>
              </a:rPr>
              <a:t>h</a:t>
            </a:r>
            <a:r>
              <a:rPr sz="6000" b="1" spc="220" dirty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sz="6000" b="1" spc="200" dirty="0">
                <a:solidFill>
                  <a:srgbClr val="004C95"/>
                </a:solidFill>
                <a:latin typeface="Arial"/>
                <a:cs typeface="Arial"/>
              </a:rPr>
              <a:t>à</a:t>
            </a:r>
            <a:r>
              <a:rPr sz="6000" b="1" spc="220" dirty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lang="fr-FR" sz="6000" b="1" spc="310" dirty="0">
                <a:solidFill>
                  <a:srgbClr val="004C95"/>
                </a:solidFill>
                <a:latin typeface="Arial"/>
                <a:cs typeface="Arial"/>
              </a:rPr>
              <a:t>19</a:t>
            </a:r>
            <a:r>
              <a:rPr sz="6000" b="1" spc="310" dirty="0">
                <a:solidFill>
                  <a:srgbClr val="004C95"/>
                </a:solidFill>
                <a:latin typeface="Arial"/>
                <a:cs typeface="Arial"/>
              </a:rPr>
              <a:t>h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1150" y="243715"/>
            <a:ext cx="10058400" cy="1102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5000" b="1" spc="9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Horaires des Cours Théoriques sur la Sécurité Routière</a:t>
            </a:r>
            <a:br>
              <a:rPr lang="fr-FR" sz="6000" b="1" spc="9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fr-FR" sz="4800" spc="9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Agence ECF BRUYERES</a:t>
            </a:r>
            <a:endParaRPr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768350" y="2184400"/>
            <a:ext cx="9220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8750" y="7061200"/>
            <a:ext cx="149271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ECF.ER.A.021 indice 01</a:t>
            </a:r>
          </a:p>
        </p:txBody>
      </p:sp>
      <p:sp>
        <p:nvSpPr>
          <p:cNvPr id="6" name="Rectangle 5"/>
          <p:cNvSpPr/>
          <p:nvPr/>
        </p:nvSpPr>
        <p:spPr>
          <a:xfrm>
            <a:off x="9150350" y="7045955"/>
            <a:ext cx="12474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Fait le </a:t>
            </a:r>
            <a:fld id="{6C8B645D-62C0-4649-AA7C-8DD5FC2736FC}" type="datetime1">
              <a:rPr lang="fr-FR" sz="1100" smtClean="0"/>
              <a:t>20/07/2018</a:t>
            </a:fld>
            <a:endParaRPr lang="fr-F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28</Words>
  <Application>Microsoft Office PowerPoint</Application>
  <PresentationFormat>Personnalisé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Horaires des Cours Théoriques sur la Sécurité Routière Agence ECF BRUYERES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Horaires des  Cours Théoriques</dc:title>
  <dc:creator>karine</dc:creator>
  <cp:lastModifiedBy>ECF</cp:lastModifiedBy>
  <cp:revision>16</cp:revision>
  <cp:lastPrinted>2018-06-06T09:16:56Z</cp:lastPrinted>
  <dcterms:created xsi:type="dcterms:W3CDTF">2018-05-29T16:29:38Z</dcterms:created>
  <dcterms:modified xsi:type="dcterms:W3CDTF">2018-07-20T07:41:41Z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2013-10-16T00:00:00Z</vt:filetime>
  </property>
  <property fmtid="{D5CDD505-2E9C-101B-9397-08002B2CF9AE}" pid="3" name="LastSaved">
    <vt:filetime>2018-05-29T00:00:00Z</vt:filetime>
  </property>
</Properties>
</file>